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9" r:id="rId26"/>
    <p:sldId id="295" r:id="rId27"/>
    <p:sldId id="292" r:id="rId28"/>
    <p:sldId id="293" r:id="rId29"/>
    <p:sldId id="294" r:id="rId30"/>
    <p:sldId id="296" r:id="rId31"/>
    <p:sldId id="29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C985E-6BA8-46FF-B3F4-E62F2074FD72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BF2E0-2C11-4BBB-802C-2C6ACE0EB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Goldenrod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Cosmos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Coreopsis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Yucca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Sunflower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Alyssum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Hot Poker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 Eyed Susan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Shasta Daisy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 Flax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White Evening Primrose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Chamomile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Bachelor’s Buttons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Sulphur</a:t>
            </a:r>
            <a:r>
              <a:rPr lang="en-US" dirty="0" smtClean="0"/>
              <a:t> Buckwheat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Honeysuckle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Moonbeam yarrow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6D592F-F65B-4BE0-A282-44D2287E73D9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Hummingbird mint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6ACBCD-98CC-4851-9D73-98C16F305750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Plains Coreopsis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EC69C2-21E7-4BE1-8935-833D245A04C8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Butterfly</a:t>
            </a:r>
            <a:r>
              <a:rPr lang="en-US" baseline="0" dirty="0" smtClean="0"/>
              <a:t> Weed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Sticky Geranium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Hens and Chicks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Columbine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Missouri</a:t>
            </a:r>
            <a:r>
              <a:rPr lang="en-US" baseline="0" dirty="0" smtClean="0"/>
              <a:t> Evening Primrose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Purple Cone flower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Palmer’s </a:t>
            </a:r>
            <a:r>
              <a:rPr lang="en-US" dirty="0" err="1" smtClean="0"/>
              <a:t>Penstemon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Gaillardia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Sundancer</a:t>
            </a:r>
            <a:r>
              <a:rPr lang="en-US" dirty="0" smtClean="0"/>
              <a:t> Daisy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Yarrow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BF2E0-2C11-4BBB-802C-2C6ACE0EB4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3F30D33-E5E4-471D-85EF-46F9CB257F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3023B-BD44-44D6-A93D-E9795A1F8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91D77-A3E8-42AC-A53A-6FEDDDDF8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D9370-6215-405C-BF38-3340AFFD0E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FC23C-3F05-465C-B9C5-5B3B35FF35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68591-0E63-425E-9D26-A321700362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F928E-E67D-4119-9225-7E5695638F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B3BEA-4EC1-4442-8695-EBA4F1A0AC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CA279-511E-4C5D-B261-A9574AB7F4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4EA9A-0E67-4565-A5EB-D470F6285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C45A8-2396-4286-869B-C2A7728F7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2A32772-74C8-468A-9CE8-86619E005A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8/Budding_yarrow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hyperlink" Target="http://upload.wikimedia.org/wikipedia/commons/f/fb/Achillea_millefolium.jpg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hyperlink" Target="http://upload.wikimedia.org/wikipedia/commons/5/55/Cosmos-atrosanguineu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b/Yukka_filamentosa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hyperlink" Target="http://upload.wikimedia.org/wikipedia/commons/8/89/Yucca_baccata_close.jpg" TargetMode="Externa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ggie-horticulture.tamu.edu/wildseed/20/20.1.jpe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hyperlink" Target="http://en.wikipedia.org/wiki/Image:Black_eyed_susan_20040717_110754_2.1474.jpg" TargetMode="Externa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4/ShastaDaisies7-14-05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0/Linum_lewisii,_blue_flax,_Albuquerque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hyperlink" Target="http://upload.wikimedia.org/wikipedia/commons/c/c7/Blue_Flax_Linum_perenne_lewisii_'Appar'_Flower_2614px.jpg" TargetMode="Externa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8/Matricaria_February_2008-1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hyperlink" Target="http://upload.wikimedia.org/wikipedia/commons/5/58/Chamomilla_suaveolens_kz.jpg" TargetMode="Externa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upload.wikimedia.org/wikipedia/commons/b/be/Aster-alpinus.JPG" TargetMode="External"/><Relationship Id="rId7" Type="http://schemas.openxmlformats.org/officeDocument/2006/relationships/hyperlink" Target="http://upload.wikimedia.org/wikipedia/en/8/80/2003_0928_133251AA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hyperlink" Target="http://upload.wikimedia.org/wikipedia/commons/e/e0/White_heath_aster.jpg" TargetMode="External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hyperlink" Target="http://upload.wikimedia.org/wikipedia/en/b/b3/Aster_flower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hyperlink" Target="http://upload.wikimedia.org/wikipedia/commons/b/b7/Lonicera_ciliosa_13310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6/Butterfly_Weed_Whole_Flowering_Plant_1676px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hyperlink" Target="http://upload.wikimedia.org/wikipedia/commons/c/c5/Asclepias_tuberosa_in_Farmington,_CT_4.jpg" TargetMode="Externa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ert-tropicals.com/highdef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5/Hens_and_Chicks_Closeup_3075px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http://upload.wikimedia.org/wikipedia/en/8/89/100_2903.JP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Penstemon_palmeri_closeup-400px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Wild Flowers Quiz</a:t>
            </a:r>
          </a:p>
        </p:txBody>
      </p:sp>
      <p:pic>
        <p:nvPicPr>
          <p:cNvPr id="3077" name="Picture 5" descr="http://www.patmoss.com/funpics/wild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68915"/>
            <a:ext cx="7315200" cy="54890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:Budding yarro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57800" cy="3884613"/>
          </a:xfrm>
          <a:prstGeom prst="rect">
            <a:avLst/>
          </a:prstGeom>
          <a:noFill/>
        </p:spPr>
      </p:pic>
      <p:pic>
        <p:nvPicPr>
          <p:cNvPr id="17411" name="Picture 3" descr="Image:Achillea millefoliu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2025" y="609600"/>
            <a:ext cx="4371975" cy="5715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5105400"/>
            <a:ext cx="4267200" cy="1371600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loriaCosm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57838" cy="6858000"/>
          </a:xfrm>
          <a:prstGeom prst="rect">
            <a:avLst/>
          </a:prstGeom>
          <a:noFill/>
        </p:spPr>
      </p:pic>
      <p:pic>
        <p:nvPicPr>
          <p:cNvPr id="18435" name="Picture 3" descr="Image:Cosmos-atrosanguineu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7850" y="0"/>
            <a:ext cx="3657600" cy="48768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0" y="5257800"/>
            <a:ext cx="2746375" cy="1600200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ickse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86800" cy="68199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0" y="244475"/>
            <a:ext cx="2746375" cy="14319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:Yukka filamentos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4800600" cy="6683939"/>
          </a:xfrm>
          <a:prstGeom prst="rect">
            <a:avLst/>
          </a:prstGeom>
          <a:noFill/>
        </p:spPr>
      </p:pic>
      <p:pic>
        <p:nvPicPr>
          <p:cNvPr id="20483" name="Picture 3" descr="Image:Yucca baccata clos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8700" y="1371600"/>
            <a:ext cx="4133088" cy="54864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200" y="244475"/>
            <a:ext cx="3051175" cy="1127125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?id=43953&amp;rendTypeId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14750" cy="4286250"/>
          </a:xfrm>
          <a:prstGeom prst="rect">
            <a:avLst/>
          </a:prstGeom>
          <a:noFill/>
        </p:spPr>
      </p:pic>
      <p:pic>
        <p:nvPicPr>
          <p:cNvPr id="21507" name="Picture 3" descr="PoppyOrien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925" y="1143000"/>
            <a:ext cx="4410075" cy="5715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4648200"/>
            <a:ext cx="3733800" cy="1905000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unflower, Annual Sunflower, Common Sunflower - Helianthus annu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6105525" cy="7239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67600" y="244475"/>
            <a:ext cx="1374775" cy="14319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lyssum Snow Carpet - Hardy Annu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24400" cy="4648200"/>
          </a:xfrm>
          <a:prstGeom prst="rect">
            <a:avLst/>
          </a:prstGeom>
          <a:noFill/>
        </p:spPr>
      </p:pic>
      <p:pic>
        <p:nvPicPr>
          <p:cNvPr id="23556" name="Picture 4" descr="http://farm1.static.flickr.com/78/181735511_68697008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2971800"/>
            <a:ext cx="4762500" cy="357187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24600" y="244475"/>
            <a:ext cx="2517775" cy="1431925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dpokerju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599"/>
            <a:ext cx="4800600" cy="6367949"/>
          </a:xfrm>
          <a:prstGeom prst="rect">
            <a:avLst/>
          </a:prstGeom>
          <a:noFill/>
        </p:spPr>
      </p:pic>
      <p:pic>
        <p:nvPicPr>
          <p:cNvPr id="24579" name="Picture 3" descr="red_hot_po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900" y="762000"/>
            <a:ext cx="3848100" cy="38481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48400" y="5486400"/>
            <a:ext cx="2593975" cy="1219200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97400" cy="5562600"/>
          </a:xfrm>
          <a:prstGeom prst="rect">
            <a:avLst/>
          </a:prstGeom>
          <a:noFill/>
        </p:spPr>
      </p:pic>
      <p:pic>
        <p:nvPicPr>
          <p:cNvPr id="26627" name="Picture 3" descr="Rudbeckia hirta flowerhead">
            <a:hlinkClick r:id="rId5" tooltip="Rudbeckia hirta flowerhead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036888"/>
            <a:ext cx="4495800" cy="3821112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19800" y="244475"/>
            <a:ext cx="2822575" cy="1431925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:ShastaDaisies7-14-0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0"/>
            <a:ext cx="7620000" cy="500062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62400" y="5486400"/>
            <a:ext cx="4879975" cy="1143000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oldenrod pa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53000" cy="3297238"/>
          </a:xfrm>
          <a:prstGeom prst="rect">
            <a:avLst/>
          </a:prstGeom>
          <a:noFill/>
        </p:spPr>
      </p:pic>
      <p:pic>
        <p:nvPicPr>
          <p:cNvPr id="9219" name="Picture 3" descr="Goldenrod with beet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200400"/>
            <a:ext cx="4876800" cy="376872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86600" y="244475"/>
            <a:ext cx="1755775" cy="1431925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:Linum lewisii, blue flax, Albuquerqu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20000" cy="5391150"/>
          </a:xfrm>
          <a:prstGeom prst="rect">
            <a:avLst/>
          </a:prstGeom>
          <a:noFill/>
        </p:spPr>
      </p:pic>
      <p:pic>
        <p:nvPicPr>
          <p:cNvPr id="28675" name="Picture 3" descr="Image:Blue Flax Linum perenne lewisii 'Appar' Flower 2614px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335463"/>
            <a:ext cx="3657600" cy="2798762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599" y="5486400"/>
            <a:ext cx="3810001" cy="1371600"/>
          </a:xfrm>
        </p:spPr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:Matricaria February 2008-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10050" cy="5705475"/>
          </a:xfrm>
          <a:prstGeom prst="rect">
            <a:avLst/>
          </a:prstGeom>
          <a:noFill/>
        </p:spPr>
      </p:pic>
      <p:pic>
        <p:nvPicPr>
          <p:cNvPr id="29699" name="Picture 3" descr="Image:Chamomilla suaveolens kz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0"/>
            <a:ext cx="5048250" cy="444182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29200" y="5257800"/>
            <a:ext cx="3813175" cy="1447800"/>
          </a:xfrm>
        </p:spPr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:Aster-alpinu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15000" cy="4114800"/>
          </a:xfrm>
          <a:prstGeom prst="rect">
            <a:avLst/>
          </a:prstGeom>
          <a:noFill/>
        </p:spPr>
      </p:pic>
      <p:pic>
        <p:nvPicPr>
          <p:cNvPr id="30723" name="Picture 3" descr="Image:White heath ast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505200"/>
            <a:ext cx="4191000" cy="3143250"/>
          </a:xfrm>
          <a:prstGeom prst="rect">
            <a:avLst/>
          </a:prstGeom>
          <a:noFill/>
        </p:spPr>
      </p:pic>
      <p:pic>
        <p:nvPicPr>
          <p:cNvPr id="30724" name="Picture 4" descr="Image:2003 0928 133251A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0"/>
            <a:ext cx="4495800" cy="3371850"/>
          </a:xfrm>
          <a:prstGeom prst="rect">
            <a:avLst/>
          </a:prstGeom>
          <a:noFill/>
        </p:spPr>
      </p:pic>
      <p:pic>
        <p:nvPicPr>
          <p:cNvPr id="30725" name="Picture 5" descr="Image:Aster flower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4400550"/>
            <a:ext cx="3286125" cy="245745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86201" y="5486400"/>
            <a:ext cx="2057400" cy="1143000"/>
          </a:xfrm>
        </p:spPr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58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59436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0" y="244475"/>
            <a:ext cx="4651375" cy="1431925"/>
          </a:xfr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riogonum umbellatum polyanthum Shasta Buckwh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6800" cy="3730625"/>
          </a:xfrm>
          <a:prstGeom prst="rect">
            <a:avLst/>
          </a:prstGeom>
          <a:noFill/>
        </p:spPr>
      </p:pic>
      <p:pic>
        <p:nvPicPr>
          <p:cNvPr id="33795" name="Picture 3" descr="Eriogonum umbellatum polyanthum Shasta Buckwhe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500438"/>
            <a:ext cx="5029200" cy="3357562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72200" y="244475"/>
            <a:ext cx="2670175" cy="1431925"/>
          </a:xfrm>
        </p:spPr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neysuckle_w_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381250" cy="1628775"/>
          </a:xfrm>
          <a:prstGeom prst="rect">
            <a:avLst/>
          </a:prstGeom>
          <a:noFill/>
        </p:spPr>
      </p:pic>
      <p:pic>
        <p:nvPicPr>
          <p:cNvPr id="39939" name="Picture 3" descr="Image:Lonicera ciliosa 1331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943100"/>
            <a:ext cx="6553200" cy="49149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43400" y="244475"/>
            <a:ext cx="4498975" cy="1431925"/>
          </a:xfrm>
        </p:spPr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arm4.static.flickr.com/3476/4570732733_4fd78378e7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975" y="0"/>
            <a:ext cx="40100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PSA00a4.jpg Achillea (Moon Beam Yarrow) with blue forget me not image by hendrick18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http://3.bp.blogspot.com/_cIZIaieQLwM/Stfl6qAnqSI/AAAAAAAACMM/6gNLD0WcITw/s400/moonshine_yarr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715000" y="5638800"/>
            <a:ext cx="3127375" cy="1066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johnston.ces.ncsu.edu/content/images/library/51/224_hummingbird_m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http://www.finegardening.com/CMS/uploadedimages/Images/Gardening/Issues_91-100/agastache_hummingbird_mint_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http://0.tqn.com/d/gardening/1/0/v/I/Agastach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048000"/>
            <a:ext cx="5724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10000" y="244475"/>
            <a:ext cx="1752600" cy="1431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ustainableseedco.com/images/P/PacificNW-Wildfl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http://www.lorenzsokseedsllc.com/wp-content/uploads/2009/07/Plains_Coreop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5350" y="2819400"/>
            <a:ext cx="57086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638800" y="244475"/>
            <a:ext cx="3203575" cy="1431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Image:Butterfly Weed Whole Flowering Plant 1676p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3337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Image:Asclepias tuberosa in Farmington, CT 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157413"/>
            <a:ext cx="58674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7200" y="244475"/>
            <a:ext cx="4575175" cy="1431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ite Evening Primrose, Fragrant Evening Primrose (Oenothera  caespitosa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40138" cy="7162800"/>
          </a:xfrm>
          <a:prstGeom prst="rect">
            <a:avLst/>
          </a:prstGeom>
          <a:noFill/>
        </p:spPr>
      </p:pic>
      <p:pic>
        <p:nvPicPr>
          <p:cNvPr id="10243" name="Picture 3" descr="White Evening Primrose, Fragrant Evening Primrose (Oenothera  caespitosa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1750" y="990600"/>
            <a:ext cx="5040410" cy="58674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81600" y="244475"/>
            <a:ext cx="3660775" cy="898525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44475"/>
            <a:ext cx="2746375" cy="1431925"/>
          </a:xfrm>
        </p:spPr>
        <p:txBody>
          <a:bodyPr/>
          <a:lstStyle/>
          <a:p>
            <a:r>
              <a:rPr lang="en-US" dirty="0" smtClean="0"/>
              <a:t>29</a:t>
            </a:r>
            <a:endParaRPr lang="en-US" dirty="0"/>
          </a:p>
        </p:txBody>
      </p:sp>
      <p:pic>
        <p:nvPicPr>
          <p:cNvPr id="1026" name="Picture 2" descr="http://extension.usu.edu/rangeplants/images/uploads/Forb%20Photos/REB%20Sticky%20Geranium%20GEVI2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684" y="2667000"/>
            <a:ext cx="4090315" cy="4191000"/>
          </a:xfrm>
          <a:prstGeom prst="rect">
            <a:avLst/>
          </a:prstGeom>
          <a:noFill/>
        </p:spPr>
      </p:pic>
      <p:pic>
        <p:nvPicPr>
          <p:cNvPr id="1028" name="Picture 4" descr="http://3.bp.blogspot.com/_t4MIXLdITZw/TDI4fSpxxsI/AAAAAAAAG5g/WMxEpfiat7s/s1600/Sticky+Geranium+viscosissim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88330" cy="4200526"/>
          </a:xfrm>
          <a:prstGeom prst="rect">
            <a:avLst/>
          </a:prstGeom>
          <a:noFill/>
        </p:spPr>
      </p:pic>
      <p:pic>
        <p:nvPicPr>
          <p:cNvPr id="1030" name="Picture 6" descr="http://images.fineartamerica.com/images-medium/sticky-geranium-ed-rich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181347"/>
            <a:ext cx="3352800" cy="2676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244475"/>
            <a:ext cx="2667001" cy="1050925"/>
          </a:xfrm>
        </p:spPr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  <p:pic>
        <p:nvPicPr>
          <p:cNvPr id="50178" name="Picture 2" descr="http://www.coloradobucketlist.com/wp-content/uploads/2011/03/Columbine-Flowe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3571875"/>
          </a:xfrm>
          <a:prstGeom prst="rect">
            <a:avLst/>
          </a:prstGeom>
          <a:noFill/>
        </p:spPr>
      </p:pic>
      <p:pic>
        <p:nvPicPr>
          <p:cNvPr id="50180" name="Picture 4" descr="http://www.critterzone.com/animal-pictures-nature/stock-photos/Colorado-columbine-flower-AWFL0602073-09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4286250" cy="3057526"/>
          </a:xfrm>
          <a:prstGeom prst="rect">
            <a:avLst/>
          </a:prstGeom>
          <a:noFill/>
        </p:spPr>
      </p:pic>
      <p:pic>
        <p:nvPicPr>
          <p:cNvPr id="50182" name="Picture 6" descr="http://www.turtlepuddle.org/pix/04Jul/columbine_single_flo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657600"/>
            <a:ext cx="4419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:Hens and Chicks Closeup 3075p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29200" cy="4000500"/>
          </a:xfrm>
          <a:prstGeom prst="rect">
            <a:avLst/>
          </a:prstGeom>
          <a:noFill/>
        </p:spPr>
      </p:pic>
      <p:pic>
        <p:nvPicPr>
          <p:cNvPr id="11267" name="Picture 3" descr="Image:100 290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086100"/>
            <a:ext cx="5029200" cy="37719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72200" y="244475"/>
            <a:ext cx="2670175" cy="14319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72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5334000" cy="5334000"/>
          </a:xfrm>
          <a:prstGeom prst="rect">
            <a:avLst/>
          </a:prstGeom>
          <a:noFill/>
        </p:spPr>
      </p:pic>
      <p:pic>
        <p:nvPicPr>
          <p:cNvPr id="12291" name="Picture 3" descr="Evening Primr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57625"/>
            <a:ext cx="4000500" cy="3000375"/>
          </a:xfrm>
          <a:prstGeom prst="rect">
            <a:avLst/>
          </a:prstGeom>
          <a:noFill/>
        </p:spPr>
      </p:pic>
      <p:pic>
        <p:nvPicPr>
          <p:cNvPr id="12292" name="Picture 4" descr="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0"/>
            <a:ext cx="4305300" cy="3763963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5562600"/>
            <a:ext cx="4114800" cy="1295400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urple Cone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91000" cy="3727450"/>
          </a:xfrm>
          <a:prstGeom prst="rect">
            <a:avLst/>
          </a:prstGeom>
          <a:noFill/>
        </p:spPr>
      </p:pic>
      <p:pic>
        <p:nvPicPr>
          <p:cNvPr id="13315" name="Picture 3" descr="Echinacea pa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438400"/>
            <a:ext cx="5638800" cy="3992563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81600" y="244475"/>
            <a:ext cx="3660775" cy="14319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50px-Penstemon_palmeri_closeup-400px">
            <a:hlinkClick r:id="rId3" tooltip="Penstemon palmeri closeup-400px.jp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73600" cy="7010400"/>
          </a:xfrm>
          <a:prstGeom prst="rect">
            <a:avLst/>
          </a:prstGeom>
          <a:noFill/>
        </p:spPr>
      </p:pic>
      <p:pic>
        <p:nvPicPr>
          <p:cNvPr id="14339" name="Picture 3" descr="Penstemon_palmeri_whole-400p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3650" y="1066800"/>
            <a:ext cx="3437184" cy="57912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0" y="244475"/>
            <a:ext cx="4041775" cy="89852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aillar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14950" cy="4467225"/>
          </a:xfrm>
          <a:prstGeom prst="rect">
            <a:avLst/>
          </a:prstGeom>
          <a:noFill/>
        </p:spPr>
      </p:pic>
      <p:pic>
        <p:nvPicPr>
          <p:cNvPr id="15363" name="Picture 3" descr="GAILLARDIA-Arizona-Sun_LA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828800"/>
            <a:ext cx="3810000" cy="454342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00800" y="244475"/>
            <a:ext cx="2441575" cy="1431925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9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6934200" cy="69342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1" y="244475"/>
            <a:ext cx="1600200" cy="14319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227</TotalTime>
  <Words>116</Words>
  <Application>Microsoft Office PowerPoint</Application>
  <PresentationFormat>On-screen Show (4:3)</PresentationFormat>
  <Paragraphs>91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Glass Layers</vt:lpstr>
      <vt:lpstr>      Wild Flowers Quiz</vt:lpstr>
      <vt:lpstr> 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  <vt:lpstr>30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Wild Flowers Quiz</dc:title>
  <dc:creator>Cache County School District</dc:creator>
  <cp:lastModifiedBy>User</cp:lastModifiedBy>
  <cp:revision>11</cp:revision>
  <dcterms:created xsi:type="dcterms:W3CDTF">2009-09-29T20:48:24Z</dcterms:created>
  <dcterms:modified xsi:type="dcterms:W3CDTF">2011-09-16T17:43:43Z</dcterms:modified>
</cp:coreProperties>
</file>