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8" r:id="rId10"/>
    <p:sldId id="270" r:id="rId11"/>
    <p:sldId id="272" r:id="rId12"/>
    <p:sldId id="273" r:id="rId13"/>
    <p:sldId id="275" r:id="rId14"/>
    <p:sldId id="276" r:id="rId15"/>
    <p:sldId id="278" r:id="rId16"/>
    <p:sldId id="280" r:id="rId17"/>
    <p:sldId id="282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964F-7FDA-4DC9-95F2-4F8757D2DD8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13DB-C7BC-41D1-AE76-CD4C5366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Families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 err="1" smtClean="0"/>
              <a:t>Malvaceae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Mallow Family</a:t>
            </a:r>
          </a:p>
          <a:p>
            <a:r>
              <a:rPr lang="en-US" dirty="0" smtClean="0"/>
              <a:t>Common Mallow or “Cheese Weed”, Hibiscus,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970" y="2895600"/>
            <a:ext cx="59520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err="1" smtClean="0"/>
              <a:t>Onagraceae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Evening Primrose Family</a:t>
            </a:r>
          </a:p>
          <a:p>
            <a:r>
              <a:rPr lang="en-US" dirty="0" smtClean="0"/>
              <a:t>Evening Primrose, Fireweed,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9718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733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Polemoniaceae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3124200"/>
          </a:xfrm>
        </p:spPr>
        <p:txBody>
          <a:bodyPr/>
          <a:lstStyle/>
          <a:p>
            <a:r>
              <a:rPr lang="en-US" dirty="0" smtClean="0"/>
              <a:t>Phlox family</a:t>
            </a:r>
          </a:p>
          <a:p>
            <a:r>
              <a:rPr lang="en-US" dirty="0" smtClean="0"/>
              <a:t>Phlox, Scarlet Gila, Jacob’s Ladder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144272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Polygonaceae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724400"/>
          </a:xfrm>
        </p:spPr>
        <p:txBody>
          <a:bodyPr/>
          <a:lstStyle/>
          <a:p>
            <a:r>
              <a:rPr lang="en-US" dirty="0" smtClean="0"/>
              <a:t>Buckwheat family or Knotweed family</a:t>
            </a:r>
          </a:p>
          <a:p>
            <a:r>
              <a:rPr lang="en-US" dirty="0" err="1" smtClean="0"/>
              <a:t>Sulphur</a:t>
            </a:r>
            <a:r>
              <a:rPr lang="en-US" dirty="0" smtClean="0"/>
              <a:t> Buckwheat, Curly Dock,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038600" cy="1143000"/>
          </a:xfrm>
        </p:spPr>
        <p:txBody>
          <a:bodyPr/>
          <a:lstStyle/>
          <a:p>
            <a:r>
              <a:rPr lang="en-US" dirty="0" err="1" smtClean="0"/>
              <a:t>Ranunculaceae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Buttercup Family</a:t>
            </a:r>
          </a:p>
          <a:p>
            <a:r>
              <a:rPr lang="en-US" dirty="0" smtClean="0"/>
              <a:t>Buttercup, Larkspur, Christmas Rose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 err="1" smtClean="0"/>
              <a:t>Rosaceae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Rose Family</a:t>
            </a:r>
          </a:p>
          <a:p>
            <a:r>
              <a:rPr lang="en-US" dirty="0" smtClean="0"/>
              <a:t>Roses, Strawberries, Plums, Cherries, Peaches and Cotoneaster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Scrophulariaceae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Snapdragon family</a:t>
            </a:r>
          </a:p>
          <a:p>
            <a:r>
              <a:rPr lang="en-US" dirty="0" smtClean="0"/>
              <a:t>Snapdragon, </a:t>
            </a:r>
            <a:r>
              <a:rPr lang="en-US" dirty="0" err="1" smtClean="0"/>
              <a:t>Wolly</a:t>
            </a:r>
            <a:r>
              <a:rPr lang="en-US" dirty="0" smtClean="0"/>
              <a:t> mulleins, figworts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657600" cy="1143000"/>
          </a:xfrm>
        </p:spPr>
        <p:txBody>
          <a:bodyPr/>
          <a:lstStyle/>
          <a:p>
            <a:r>
              <a:rPr lang="en-US" dirty="0" err="1" smtClean="0"/>
              <a:t>Liliaceae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Lily Family</a:t>
            </a:r>
          </a:p>
          <a:p>
            <a:r>
              <a:rPr lang="en-US" dirty="0" smtClean="0"/>
              <a:t>Lilies, Asparagus, </a:t>
            </a:r>
            <a:r>
              <a:rPr lang="en-US" dirty="0" err="1" smtClean="0"/>
              <a:t>Allium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dirty="0" err="1" smtClean="0"/>
              <a:t>Poaceae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r>
              <a:rPr lang="en-US" dirty="0" smtClean="0"/>
              <a:t>Grass Family</a:t>
            </a:r>
          </a:p>
          <a:p>
            <a:r>
              <a:rPr lang="en-US" dirty="0" smtClean="0"/>
              <a:t>Grasses, Corn, Oats, Bamboo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1571"/>
            <a:ext cx="4800600" cy="35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err="1" smtClean="0"/>
              <a:t>Pinaceae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Pine Family</a:t>
            </a:r>
          </a:p>
          <a:p>
            <a:r>
              <a:rPr lang="en-US" dirty="0" smtClean="0"/>
              <a:t>Pines, Cedars, Firs, and Spruces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Umbelliferae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Carrot or Parsley family</a:t>
            </a:r>
          </a:p>
          <a:p>
            <a:r>
              <a:rPr lang="en-US" dirty="0" smtClean="0"/>
              <a:t>Carrot, wild carrot, parsley, Queen Anne’s Lace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64772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dirty="0" err="1" smtClean="0"/>
              <a:t>Cupressaceae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3048000" cy="2209800"/>
          </a:xfrm>
        </p:spPr>
        <p:txBody>
          <a:bodyPr/>
          <a:lstStyle/>
          <a:p>
            <a:r>
              <a:rPr lang="en-US" dirty="0" smtClean="0"/>
              <a:t>Juniper Family</a:t>
            </a:r>
          </a:p>
          <a:p>
            <a:r>
              <a:rPr lang="en-US" dirty="0" smtClean="0"/>
              <a:t>Junipers and Redwoods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599"/>
            <a:ext cx="3733800" cy="495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962400" cy="1143000"/>
          </a:xfrm>
        </p:spPr>
        <p:txBody>
          <a:bodyPr/>
          <a:lstStyle/>
          <a:p>
            <a:r>
              <a:rPr lang="en-US" dirty="0" err="1" smtClean="0"/>
              <a:t>Ephedraceae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err="1" smtClean="0"/>
              <a:t>Ephedra</a:t>
            </a:r>
            <a:endParaRPr lang="en-US" dirty="0" smtClean="0"/>
          </a:p>
          <a:p>
            <a:r>
              <a:rPr lang="en-US" dirty="0" smtClean="0"/>
              <a:t>Mormon Tea, Joint-Pine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Asteraceae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Compositae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5562600" cy="2286000"/>
          </a:xfrm>
        </p:spPr>
        <p:txBody>
          <a:bodyPr/>
          <a:lstStyle/>
          <a:p>
            <a:r>
              <a:rPr lang="en-US" dirty="0" smtClean="0"/>
              <a:t>Sunflower and Aster Family</a:t>
            </a:r>
          </a:p>
          <a:p>
            <a:r>
              <a:rPr lang="en-US" dirty="0" smtClean="0"/>
              <a:t>Sunflowers, aster, black eyed, mule’s ear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 dirty="0" err="1" smtClean="0"/>
              <a:t>Boraginaceae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1600200"/>
          </a:xfrm>
        </p:spPr>
        <p:txBody>
          <a:bodyPr/>
          <a:lstStyle/>
          <a:p>
            <a:r>
              <a:rPr lang="en-US" dirty="0" smtClean="0"/>
              <a:t>Forget-me-not family</a:t>
            </a:r>
          </a:p>
          <a:p>
            <a:r>
              <a:rPr lang="en-US" dirty="0" smtClean="0"/>
              <a:t>Hound’s tongue,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Brassicaceae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Cruciferae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1676400"/>
          </a:xfrm>
        </p:spPr>
        <p:txBody>
          <a:bodyPr/>
          <a:lstStyle/>
          <a:p>
            <a:r>
              <a:rPr lang="en-US" dirty="0" smtClean="0"/>
              <a:t>Mustard family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179" y="2667001"/>
            <a:ext cx="56478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Chenopodiaceae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Goosefoot family</a:t>
            </a:r>
          </a:p>
          <a:p>
            <a:r>
              <a:rPr lang="en-US" dirty="0" smtClean="0"/>
              <a:t>Vast majority are weeds.</a:t>
            </a:r>
          </a:p>
          <a:p>
            <a:r>
              <a:rPr lang="en-US" dirty="0" smtClean="0"/>
              <a:t>Lamb’s Quarters, four-wing saltbush</a:t>
            </a:r>
          </a:p>
          <a:p>
            <a:r>
              <a:rPr lang="en-US" dirty="0" smtClean="0"/>
              <a:t>Spinach, Beets, Chard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Fabaceae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Leguminosae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Pea and Legume Family</a:t>
            </a:r>
          </a:p>
          <a:p>
            <a:r>
              <a:rPr lang="en-US" dirty="0" smtClean="0"/>
              <a:t>Peas, Beans, Clover,  Alfalfa, Lupine, Vetches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9050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err="1" smtClean="0"/>
              <a:t>Hydrophyllaceae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Water leaf family</a:t>
            </a:r>
          </a:p>
          <a:p>
            <a:r>
              <a:rPr lang="en-US" dirty="0" smtClean="0"/>
              <a:t>Baby Blue Eyes, Whispering Bells, </a:t>
            </a:r>
            <a:r>
              <a:rPr lang="en-US" dirty="0" err="1" smtClean="0"/>
              <a:t>Scorpionweed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3276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Lamiaceae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Labiatae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3886199"/>
          </a:xfrm>
        </p:spPr>
        <p:txBody>
          <a:bodyPr/>
          <a:lstStyle/>
          <a:p>
            <a:r>
              <a:rPr lang="en-US" dirty="0" smtClean="0"/>
              <a:t>Mint Family</a:t>
            </a:r>
          </a:p>
          <a:p>
            <a:r>
              <a:rPr lang="en-US" dirty="0" smtClean="0"/>
              <a:t>Lemon balm, basal, rosemary, sage, oregano, horse mint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2895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219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Plant Families</vt:lpstr>
      <vt:lpstr>Apiaceae (Umbelliferae)</vt:lpstr>
      <vt:lpstr>Asteraceae (Compositae)</vt:lpstr>
      <vt:lpstr>Boraginaceae</vt:lpstr>
      <vt:lpstr>Brassicaceae (Cruciferae)</vt:lpstr>
      <vt:lpstr>Chenopodiaceae</vt:lpstr>
      <vt:lpstr>Fabaceae (Leguminosae)</vt:lpstr>
      <vt:lpstr>Hydrophyllaceae</vt:lpstr>
      <vt:lpstr>Lamiaceae (Labiatae)</vt:lpstr>
      <vt:lpstr>Malvaceae</vt:lpstr>
      <vt:lpstr>Onagraceae</vt:lpstr>
      <vt:lpstr>Polemoniaceae</vt:lpstr>
      <vt:lpstr>Polygonaceae</vt:lpstr>
      <vt:lpstr>Ranunculaceae</vt:lpstr>
      <vt:lpstr>Rosaceae</vt:lpstr>
      <vt:lpstr>Scrophulariaceae</vt:lpstr>
      <vt:lpstr>Liliaceae</vt:lpstr>
      <vt:lpstr>Poaceae</vt:lpstr>
      <vt:lpstr>Pinaceae</vt:lpstr>
      <vt:lpstr>Cupressaceae</vt:lpstr>
      <vt:lpstr>Ephedraceae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Families</dc:title>
  <dc:creator>User</dc:creator>
  <cp:lastModifiedBy>Staceyr</cp:lastModifiedBy>
  <cp:revision>52</cp:revision>
  <dcterms:created xsi:type="dcterms:W3CDTF">2013-04-25T18:41:49Z</dcterms:created>
  <dcterms:modified xsi:type="dcterms:W3CDTF">2013-09-10T13:50:46Z</dcterms:modified>
</cp:coreProperties>
</file>