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0EA-136E-4E9E-A597-F720FB35D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220-02F9-4978-B12F-AF34597DC3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6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F8E1-B8D5-4BF2-B15E-FAE7716A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0EA-136E-4E9E-A597-F720FB35D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7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1C5F-FA6D-4756-8816-7E1785A9E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1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AAB-803E-44FB-96C5-00E3D332B4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F08-5789-4FCB-AEDD-179E55598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D74D-17DA-4D3B-B013-A4FEE5F1CF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C3-A6E3-4514-956B-33F6D3750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EC2A-8233-4793-9411-C7A4D555C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3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0AF7-4EAB-4636-B87A-0C7F609071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2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1C5F-FA6D-4756-8816-7E1785A9E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87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803F-AF6A-4DD2-A35A-888809BB61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1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220-02F9-4978-B12F-AF34597DC3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9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F8E1-B8D5-4BF2-B15E-FAE7716A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3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0EA-136E-4E9E-A597-F720FB35D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5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1C5F-FA6D-4756-8816-7E1785A9E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4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AAB-803E-44FB-96C5-00E3D332B4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75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F08-5789-4FCB-AEDD-179E55598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05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D74D-17DA-4D3B-B013-A4FEE5F1CF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C3-A6E3-4514-956B-33F6D3750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EC2A-8233-4793-9411-C7A4D555C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AAB-803E-44FB-96C5-00E3D332B4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41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0AF7-4EAB-4636-B87A-0C7F609071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79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803F-AF6A-4DD2-A35A-888809BB61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220-02F9-4978-B12F-AF34597DC3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F8E1-B8D5-4BF2-B15E-FAE7716A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8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0EA-136E-4E9E-A597-F720FB35D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26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1C5F-FA6D-4756-8816-7E1785A9E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3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AAB-803E-44FB-96C5-00E3D332B4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3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F08-5789-4FCB-AEDD-179E55598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64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D74D-17DA-4D3B-B013-A4FEE5F1CF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9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C3-A6E3-4514-956B-33F6D3750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5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F08-5789-4FCB-AEDD-179E55598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85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EC2A-8233-4793-9411-C7A4D555C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0AF7-4EAB-4636-B87A-0C7F609071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8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803F-AF6A-4DD2-A35A-888809BB61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220-02F9-4978-B12F-AF34597DC3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8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F8E1-B8D5-4BF2-B15E-FAE7716A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A0EA-136E-4E9E-A597-F720FB35D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51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1C5F-FA6D-4756-8816-7E1785A9E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52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AAB-803E-44FB-96C5-00E3D332B4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8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F08-5789-4FCB-AEDD-179E55598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06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D74D-17DA-4D3B-B013-A4FEE5F1CF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D74D-17DA-4D3B-B013-A4FEE5F1CF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75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C3-A6E3-4514-956B-33F6D3750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9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EC2A-8233-4793-9411-C7A4D555C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99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0AF7-4EAB-4636-B87A-0C7F609071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32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803F-AF6A-4DD2-A35A-888809BB61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75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C220-02F9-4978-B12F-AF34597DC3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8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F8E1-B8D5-4BF2-B15E-FAE7716A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C3-A6E3-4514-956B-33F6D3750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EC2A-8233-4793-9411-C7A4D555C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0AF7-4EAB-4636-B87A-0C7F609071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803F-AF6A-4DD2-A35A-888809BB61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2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6494-9B50-4DA6-B466-DA756E22B7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7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6494-9B50-4DA6-B466-DA756E22B7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6923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6494-9B50-4DA6-B466-DA756E22B7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845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6494-9B50-4DA6-B466-DA756E22B7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656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6494-9B50-4DA6-B466-DA756E22B79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627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30_l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4267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7" descr="30_l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828801"/>
            <a:ext cx="4762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t3.gstatic.com/images?q=tbn:ANd9GcTArIKvzVCRaQygZ1VGaaBwStZer9NmRYTEXo960j21YnszRF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68" y="4114801"/>
            <a:ext cx="2695433" cy="26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Red maple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1905000"/>
            <a:ext cx="2895600" cy="762000"/>
          </a:xfrm>
        </p:spPr>
        <p:txBody>
          <a:bodyPr/>
          <a:lstStyle/>
          <a:p>
            <a:r>
              <a:rPr lang="en-US" dirty="0" smtClean="0"/>
              <a:t>Acer </a:t>
            </a:r>
            <a:r>
              <a:rPr lang="en-US" dirty="0" err="1" smtClean="0"/>
              <a:t>rubrum</a:t>
            </a:r>
            <a:endParaRPr lang="en-US" dirty="0"/>
          </a:p>
        </p:txBody>
      </p:sp>
      <p:pic>
        <p:nvPicPr>
          <p:cNvPr id="1026" name="Picture 2" descr="http://upload.wikimedia.org/wikipedia/commons/f/f6/Acer_rub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80" y="990601"/>
            <a:ext cx="5140721" cy="58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eeinabox.com/kz-content/images/xlarge/gallery_red-maple101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1"/>
            <a:ext cx="3696360" cy="37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1" y="-152400"/>
            <a:ext cx="8385175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Weeping Willow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143000"/>
            <a:ext cx="3581400" cy="495300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/>
                <a:latin typeface="Linux Libertine"/>
              </a:rPr>
              <a:t>Salix </a:t>
            </a:r>
            <a:r>
              <a:rPr lang="en-US" i="1" dirty="0" err="1">
                <a:solidFill>
                  <a:schemeClr val="tx2"/>
                </a:solidFill>
                <a:effectLst/>
                <a:latin typeface="Linux Libertine"/>
              </a:rPr>
              <a:t>babylonica</a:t>
            </a:r>
            <a:endParaRPr lang="en-US" dirty="0">
              <a:solidFill>
                <a:schemeClr val="tx2"/>
              </a:solidFill>
              <a:effectLst/>
              <a:latin typeface="Linux Libertine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99338"/>
            <a:ext cx="5486400" cy="525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dftrees.com/Websites/dftrees/Images/Pictures%203/Wisconsin%20Weeping%20Willow%20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49249"/>
            <a:ext cx="2667000" cy="39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23_l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28575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23_l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76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Paper Birch</a:t>
            </a:r>
          </a:p>
        </p:txBody>
      </p:sp>
      <p:pic>
        <p:nvPicPr>
          <p:cNvPr id="44034" name="Picture 2" descr="http://upload.wikimedia.org/wikipedia/commons/7/79/Curling_bark_of_a_paper_bi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649" y="0"/>
            <a:ext cx="4699352" cy="2971800"/>
          </a:xfrm>
          <a:prstGeom prst="rect">
            <a:avLst/>
          </a:prstGeom>
          <a:noFill/>
        </p:spPr>
      </p:pic>
      <p:pic>
        <p:nvPicPr>
          <p:cNvPr id="44036" name="Picture 4" descr="http://1.bp.blogspot.com/-UBrC2qFi_kY/TateeNdv7wI/AAAAAAAAAFA/sVBXTCgB2KA/s1600/DSCN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80792"/>
            <a:ext cx="3886200" cy="5177209"/>
          </a:xfrm>
          <a:prstGeom prst="rect">
            <a:avLst/>
          </a:prstGeom>
          <a:noFill/>
        </p:spPr>
      </p:pic>
      <p:pic>
        <p:nvPicPr>
          <p:cNvPr id="44038" name="Picture 6" descr="http://www.cirrusimage.com/Trees/paper_birch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3590926"/>
            <a:ext cx="4352925" cy="326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174_l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7323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7" descr="174_l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Black Hills Spru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4395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2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Black Hills Spruce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98398"/>
            <a:ext cx="3886200" cy="659003"/>
          </a:xfrm>
        </p:spPr>
        <p:txBody>
          <a:bodyPr/>
          <a:lstStyle/>
          <a:p>
            <a:r>
              <a:rPr lang="en-US" i="1" dirty="0" err="1">
                <a:solidFill>
                  <a:schemeClr val="tx2"/>
                </a:solidFill>
                <a:effectLst/>
                <a:latin typeface="Linux Libertine"/>
              </a:rPr>
              <a:t>Picea</a:t>
            </a:r>
            <a:r>
              <a:rPr lang="en-US" i="1" dirty="0">
                <a:solidFill>
                  <a:schemeClr val="tx2"/>
                </a:solidFill>
                <a:effectLst/>
                <a:latin typeface="Linux Libertine"/>
              </a:rPr>
              <a:t> </a:t>
            </a:r>
            <a:r>
              <a:rPr lang="en-US" i="1" dirty="0" err="1">
                <a:solidFill>
                  <a:schemeClr val="tx2"/>
                </a:solidFill>
                <a:effectLst/>
                <a:latin typeface="Linux Libertine"/>
              </a:rPr>
              <a:t>glauca</a:t>
            </a:r>
            <a:endParaRPr lang="en-US" dirty="0">
              <a:solidFill>
                <a:schemeClr val="tx2"/>
              </a:solidFill>
              <a:effectLst/>
              <a:latin typeface="Linux Libertine"/>
            </a:endParaRPr>
          </a:p>
          <a:p>
            <a:endParaRPr lang="en-US" dirty="0"/>
          </a:p>
        </p:txBody>
      </p:sp>
      <p:pic>
        <p:nvPicPr>
          <p:cNvPr id="4098" name="Picture 2" descr="http://arborhilltreefarm.com/images/trees/black-hills-spru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18" y="1676401"/>
            <a:ext cx="6057623" cy="45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tree-time.ca/tt/images/aspen_swedish_019_0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eebrowser.org/assets/images/trees/lgimg/Populus_tremula008'Erecta'1370E900S,SLC6-25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1113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tree-time.ca/tt/images/aspen_swedish_bark_008_01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62" y="3502262"/>
            <a:ext cx="2519363" cy="3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Swedish Columnar Aspen</a:t>
            </a:r>
            <a:br>
              <a:rPr lang="en-US" dirty="0" smtClean="0"/>
            </a:br>
            <a:r>
              <a:rPr lang="en-US" sz="2800" b="0" i="1" dirty="0" err="1"/>
              <a:t>Populus</a:t>
            </a:r>
            <a:r>
              <a:rPr lang="en-US" sz="2800" b="0" i="1" dirty="0"/>
              <a:t> </a:t>
            </a:r>
            <a:r>
              <a:rPr lang="en-US" sz="2800" b="0" i="1" dirty="0" err="1"/>
              <a:t>tremulus</a:t>
            </a:r>
            <a:r>
              <a:rPr lang="en-US" sz="2800" b="0" i="1" dirty="0"/>
              <a:t> “</a:t>
            </a:r>
            <a:r>
              <a:rPr lang="en-US" sz="2800" b="0" i="1" dirty="0" err="1"/>
              <a:t>erecta</a:t>
            </a:r>
            <a:r>
              <a:rPr lang="en-US" sz="2800" b="0" i="1" dirty="0"/>
              <a:t>”</a:t>
            </a:r>
            <a:endParaRPr lang="en-US" sz="2800" dirty="0"/>
          </a:p>
        </p:txBody>
      </p:sp>
      <p:pic>
        <p:nvPicPr>
          <p:cNvPr id="2050" name="Picture 2" descr="https://www.kiwinurseries.com/images/products/140628093122-40-Populus_tremula_Erecta_3_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9" y="1665027"/>
            <a:ext cx="3894730" cy="51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pertrees.com/sites/default/files/Aspen,%20Swedish%20Columnar%20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31" y="1633182"/>
            <a:ext cx="4792070" cy="31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fpquantum.s3.amazonaws.com/images/homes/articles/ultra/610t4ektxv9j53fp0lxi-10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855821"/>
            <a:ext cx="2240431" cy="30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28_l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3609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7" descr="28_l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066801"/>
            <a:ext cx="4762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f/f6/Acer_rub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01" y="4482721"/>
            <a:ext cx="209854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Linux Libertine</vt:lpstr>
      <vt:lpstr>Wingdings</vt:lpstr>
      <vt:lpstr>Glass Layers</vt:lpstr>
      <vt:lpstr>1_Glass Layers</vt:lpstr>
      <vt:lpstr>2_Glass Layers</vt:lpstr>
      <vt:lpstr>3_Glass Layers</vt:lpstr>
      <vt:lpstr>4_Glass Layers</vt:lpstr>
      <vt:lpstr>PowerPoint Presentation</vt:lpstr>
      <vt:lpstr>Weeping Willow</vt:lpstr>
      <vt:lpstr>PowerPoint Presentation</vt:lpstr>
      <vt:lpstr>Paper Birch</vt:lpstr>
      <vt:lpstr>PowerPoint Presentation</vt:lpstr>
      <vt:lpstr>Black Hills Spruce</vt:lpstr>
      <vt:lpstr>PowerPoint Presentation</vt:lpstr>
      <vt:lpstr>Swedish Columnar Aspen Populus tremulus “erecta”</vt:lpstr>
      <vt:lpstr>PowerPoint Presentation</vt:lpstr>
      <vt:lpstr>Red maple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C Stacey</dc:creator>
  <cp:lastModifiedBy>Randy C Stacey</cp:lastModifiedBy>
  <cp:revision>1</cp:revision>
  <dcterms:created xsi:type="dcterms:W3CDTF">2014-10-07T02:46:29Z</dcterms:created>
  <dcterms:modified xsi:type="dcterms:W3CDTF">2014-10-07T02:47:57Z</dcterms:modified>
</cp:coreProperties>
</file>