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60" r:id="rId13"/>
    <p:sldId id="261" r:id="rId14"/>
    <p:sldId id="26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E5AF8-3D61-4C62-8F5A-7908AC29153B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74193-4A49-4995-9176-35A7EDEF5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E5AF8-3D61-4C62-8F5A-7908AC29153B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74193-4A49-4995-9176-35A7EDEF5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E5AF8-3D61-4C62-8F5A-7908AC29153B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74193-4A49-4995-9176-35A7EDEF5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E5AF8-3D61-4C62-8F5A-7908AC29153B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74193-4A49-4995-9176-35A7EDEF5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E5AF8-3D61-4C62-8F5A-7908AC29153B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74193-4A49-4995-9176-35A7EDEF5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E5AF8-3D61-4C62-8F5A-7908AC29153B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74193-4A49-4995-9176-35A7EDEF5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E5AF8-3D61-4C62-8F5A-7908AC29153B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74193-4A49-4995-9176-35A7EDEF5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E5AF8-3D61-4C62-8F5A-7908AC29153B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74193-4A49-4995-9176-35A7EDEF5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E5AF8-3D61-4C62-8F5A-7908AC29153B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74193-4A49-4995-9176-35A7EDEF5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E5AF8-3D61-4C62-8F5A-7908AC29153B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74193-4A49-4995-9176-35A7EDEF5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E5AF8-3D61-4C62-8F5A-7908AC29153B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74193-4A49-4995-9176-35A7EDEF5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E5AF8-3D61-4C62-8F5A-7908AC29153B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74193-4A49-4995-9176-35A7EDEF5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Soil Food Web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0" y="274638"/>
            <a:ext cx="3048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Soil Arthropods</a:t>
            </a:r>
            <a:endParaRPr lang="en-US" dirty="0"/>
          </a:p>
        </p:txBody>
      </p:sp>
      <p:pic>
        <p:nvPicPr>
          <p:cNvPr id="25602" name="Picture 2" descr="http://soils.usda.gov/sqi/concepts/soil_biology/images/VBPmites_L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4750" y="3701944"/>
            <a:ext cx="4609250" cy="3156056"/>
          </a:xfrm>
          <a:prstGeom prst="rect">
            <a:avLst/>
          </a:prstGeom>
          <a:noFill/>
        </p:spPr>
      </p:pic>
      <p:pic>
        <p:nvPicPr>
          <p:cNvPr id="25604" name="Picture 4" descr="http://soils.usda.gov/sqi/concepts/soil_biology/images/ATLAS111_L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19725" cy="5114925"/>
          </a:xfrm>
          <a:prstGeom prst="rect">
            <a:avLst/>
          </a:prstGeom>
          <a:noFill/>
        </p:spPr>
      </p:pic>
      <p:pic>
        <p:nvPicPr>
          <p:cNvPr id="25606" name="Picture 6" descr="http://soils.usda.gov/sqi/concepts/soil_biology/images/M7B_L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174614"/>
            <a:ext cx="2514600" cy="16833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Earthworms</a:t>
            </a:r>
            <a:endParaRPr lang="en-US" dirty="0"/>
          </a:p>
        </p:txBody>
      </p:sp>
      <p:pic>
        <p:nvPicPr>
          <p:cNvPr id="26628" name="Picture 4" descr="http://www.sarahschmerler.com/wp-content/uploads/Earthwo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599" y="1676400"/>
            <a:ext cx="5972431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24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FOOD SOURCES FOR SOIL ORGANISMS</a:t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17410" name="Picture 2" descr="http://soils.usda.gov/sqi/concepts/soil_biology/images/soil_f1_high_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743075"/>
            <a:ext cx="5819775" cy="5114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WHERE DO SOIL ORGANISMS LIVE?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Around roots. </a:t>
            </a:r>
            <a:endParaRPr lang="en-US" dirty="0" smtClean="0"/>
          </a:p>
          <a:p>
            <a:r>
              <a:rPr lang="en-US" b="1" dirty="0" smtClean="0"/>
              <a:t>In litter. </a:t>
            </a:r>
            <a:endParaRPr lang="en-US" dirty="0" smtClean="0"/>
          </a:p>
          <a:p>
            <a:r>
              <a:rPr lang="en-US" b="1" dirty="0" smtClean="0"/>
              <a:t>On humus.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On the surface of soil aggregates.</a:t>
            </a:r>
            <a:r>
              <a:rPr lang="en-US" dirty="0" smtClean="0"/>
              <a:t> </a:t>
            </a:r>
          </a:p>
          <a:p>
            <a:r>
              <a:rPr lang="en-US" b="1" dirty="0" smtClean="0"/>
              <a:t>In spaces between soil aggregates.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WHEN ARE THEY ACTIVE?</a:t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18434" name="Picture 2" descr="http://soils.usda.gov/sqi/concepts/soil_biology/images/A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8330177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soils.usda.gov/sqi/concepts/soil_biology/images/A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47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oils.usda.gov/sqi/concepts/soil_biology/images/A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0"/>
            <a:ext cx="680936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oils.usda.gov/sqi/concepts/soil_biology/images/M8_Mites_and_Leaf_L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10" y="304800"/>
            <a:ext cx="912499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soils.usda.gov/sqi/concepts/soil_biology/images/PBUT_L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048000"/>
          </a:xfrm>
          <a:prstGeom prst="rect">
            <a:avLst/>
          </a:prstGeom>
          <a:noFill/>
        </p:spPr>
      </p:pic>
      <p:pic>
        <p:nvPicPr>
          <p:cNvPr id="20484" name="Picture 4" descr="http://soils.usda.gov/sqi/concepts/soil_biology/images/Campbell1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9848" y="3200400"/>
            <a:ext cx="5544152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oils.usda.gov/sqi/concepts/soil_biology/images/Nods_on_beans_L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81200"/>
            <a:ext cx="6858000" cy="4524375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Nitrogen Fixing Bacteria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/>
          <a:lstStyle/>
          <a:p>
            <a:r>
              <a:rPr lang="en-US" dirty="0" smtClean="0"/>
              <a:t>Soil Fungi</a:t>
            </a:r>
            <a:endParaRPr lang="en-US" dirty="0"/>
          </a:p>
        </p:txBody>
      </p:sp>
      <p:pic>
        <p:nvPicPr>
          <p:cNvPr id="22530" name="Picture 2" descr="http://soils.usda.gov/sqi/concepts/soil_biology/images/SSSA48_L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09475" cy="3124200"/>
          </a:xfrm>
          <a:prstGeom prst="rect">
            <a:avLst/>
          </a:prstGeom>
          <a:noFill/>
        </p:spPr>
      </p:pic>
      <p:pic>
        <p:nvPicPr>
          <p:cNvPr id="22532" name="Picture 4" descr="http://soils.usda.gov/sqi/concepts/soil_biology/images/ECTOMY1_L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074" y="3124200"/>
            <a:ext cx="5635925" cy="3733800"/>
          </a:xfrm>
          <a:prstGeom prst="rect">
            <a:avLst/>
          </a:prstGeom>
          <a:noFill/>
        </p:spPr>
      </p:pic>
      <p:pic>
        <p:nvPicPr>
          <p:cNvPr id="22534" name="Picture 6" descr="http://soils.usda.gov/sqi/concepts/soil_biology/images/tettleshroom_L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38600"/>
            <a:ext cx="3348000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0" y="274638"/>
            <a:ext cx="3124200" cy="1143000"/>
          </a:xfrm>
        </p:spPr>
        <p:txBody>
          <a:bodyPr/>
          <a:lstStyle/>
          <a:p>
            <a:r>
              <a:rPr lang="en-US" dirty="0" err="1" smtClean="0"/>
              <a:t>Protists</a:t>
            </a:r>
            <a:endParaRPr lang="en-US" dirty="0"/>
          </a:p>
        </p:txBody>
      </p:sp>
      <p:pic>
        <p:nvPicPr>
          <p:cNvPr id="23554" name="Picture 2" descr="http://soils.usda.gov/sqi/concepts/soil_biology/images/testate_amobae_L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81329" cy="3609975"/>
          </a:xfrm>
          <a:prstGeom prst="rect">
            <a:avLst/>
          </a:prstGeom>
          <a:noFill/>
        </p:spPr>
      </p:pic>
      <p:pic>
        <p:nvPicPr>
          <p:cNvPr id="23556" name="Picture 4" descr="http://soils.usda.gov/sqi/concepts/soil_biology/images/vampraid_L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2270" y="3276600"/>
            <a:ext cx="4421729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Nematodes</a:t>
            </a:r>
            <a:endParaRPr lang="en-US" dirty="0"/>
          </a:p>
        </p:txBody>
      </p:sp>
      <p:pic>
        <p:nvPicPr>
          <p:cNvPr id="24578" name="Picture 2" descr="http://soils.usda.gov/sqi/concepts/soil_biology/images/large_todes_L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95400"/>
            <a:ext cx="7848600" cy="51996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52</Words>
  <Application>Microsoft Office PowerPoint</Application>
  <PresentationFormat>On-screen Show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The Soil Food Web</vt:lpstr>
      <vt:lpstr>Slide 2</vt:lpstr>
      <vt:lpstr>Slide 3</vt:lpstr>
      <vt:lpstr>Slide 4</vt:lpstr>
      <vt:lpstr>Slide 5</vt:lpstr>
      <vt:lpstr>Nitrogen Fixing Bacteria</vt:lpstr>
      <vt:lpstr>Soil Fungi</vt:lpstr>
      <vt:lpstr>Protists</vt:lpstr>
      <vt:lpstr>Nematodes</vt:lpstr>
      <vt:lpstr>Soil Arthropods</vt:lpstr>
      <vt:lpstr>Earthworms</vt:lpstr>
      <vt:lpstr>FOOD SOURCES FOR SOIL ORGANISMS </vt:lpstr>
      <vt:lpstr>WHERE DO SOIL ORGANISMS LIVE? </vt:lpstr>
      <vt:lpstr>WHEN ARE THEY ACTIVE? </vt:lpstr>
    </vt:vector>
  </TitlesOfParts>
  <Company>Cache Co.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Soil Food Web</dc:title>
  <dc:creator>User</dc:creator>
  <cp:lastModifiedBy>User</cp:lastModifiedBy>
  <cp:revision>4</cp:revision>
  <dcterms:created xsi:type="dcterms:W3CDTF">2011-10-12T17:34:31Z</dcterms:created>
  <dcterms:modified xsi:type="dcterms:W3CDTF">2011-10-13T16:56:21Z</dcterms:modified>
</cp:coreProperties>
</file>