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5838-820C-4F7D-B2E9-1E9401E60096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D6B8-738C-45B8-9A38-A6B2BD305A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reakingnews.com/Cheetos-Pics-7482.asp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donwiss.com/pictures/F-2000-05-27/0046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donwiss.com/pictures/F-2001-04-14/0042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donwiss.com/pictures/F-2000-05-14/0052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donwiss.com/pictures/F-2001-07-08/0020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donwiss.com/pictures/F-2001-07-04/0025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donwiss.com/pictures/F-2001-07-08/0002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donwiss.com/pictures/F-2001-07-04/0053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onwiss.com/pictures/F-2001-07-08/0022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donwiss.com/pictures/F-2000-06-10/0025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donwiss.com/pictures/F-2001-07-08/0023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donwiss.com/pictures/F-2000-07-02/0050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donwiss.com/pictures/F-2000-05-14/0043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donwiss.com/pictures/F-1999-11-28/0012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donwiss.com/pictures/F-2000-09-02/001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donwiss.com/pictures/F-1999-11-13/0032.jpg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donwiss.com/pictures/F-2001-07-04/0028.jpg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donwiss.com/pictures/F-2001-07-04/0044.jpg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farm2.static.flickr.com/1359/778883479_afed153dcd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hyperlink" Target="http://www.american-indian-art.com/bow300-1a.J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onwiss.com/pictures/F-2000-07-09/0019.jpg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commons/9/9d/Pine_cone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upload.wikimedia.org/wikipedia/commons/d/d9/StonePine.jp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images.flowers.vg/1024x768/caterpillar.jpg" TargetMode="External"/><Relationship Id="rId7" Type="http://schemas.openxmlformats.org/officeDocument/2006/relationships/hyperlink" Target="http://images.flowers.vg/1024x768/caterpillar-black-red.jpg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hyperlink" Target="http://images.flowers.vg/1024x768/caterpillar-orange.jpg" TargetMode="External"/><Relationship Id="rId10" Type="http://schemas.openxmlformats.org/officeDocument/2006/relationships/image" Target="../media/image56.jpeg"/><Relationship Id="rId4" Type="http://schemas.openxmlformats.org/officeDocument/2006/relationships/image" Target="../media/image52.jpeg"/><Relationship Id="rId9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s.net/~lawnman/recipe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onwiss.com/pictures/F-2005-11-27/0027.jpg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images.flowers.vg/1024x768/beetle-black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onwiss.com/pictures/F-2000-06-10/0047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base.com/shaden008/august_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hotographersdirect.com/buyers/stockphoto.asp?imageid=176456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photographersdirect.com/buyers/stockphoto.asp?imageid=16680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Chee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238" y="1447800"/>
            <a:ext cx="4438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5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6)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Blue and Black Berries </a:t>
            </a:r>
          </a:p>
        </p:txBody>
      </p:sp>
      <p:sp>
        <p:nvSpPr>
          <p:cNvPr id="307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85 % are edible </a:t>
            </a:r>
          </a:p>
          <a:p>
            <a:pPr eaLnBrk="1" hangingPunct="1">
              <a:defRPr/>
            </a:pPr>
            <a:r>
              <a:rPr lang="en-US" smtClean="0"/>
              <a:t>15 %    Among the most poisonous</a:t>
            </a:r>
          </a:p>
        </p:txBody>
      </p:sp>
      <p:pic>
        <p:nvPicPr>
          <p:cNvPr id="148484" name="Picture 5" descr="Juniper cones &quot; Juniperus communis &quot; ( 9549 ) stock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28416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7" descr="L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Poisonous plants</a:t>
            </a:r>
          </a:p>
        </p:txBody>
      </p:sp>
      <p:sp>
        <p:nvSpPr>
          <p:cNvPr id="295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Water hemlock</a:t>
            </a:r>
            <a:r>
              <a:rPr lang="en-US" smtClean="0"/>
              <a:t> </a:t>
            </a:r>
          </a:p>
        </p:txBody>
      </p:sp>
      <p:pic>
        <p:nvPicPr>
          <p:cNvPr id="149508" name="Picture 5" descr="water-hem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0"/>
            <a:ext cx="4457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Poisonous plants</a:t>
            </a:r>
          </a:p>
        </p:txBody>
      </p:sp>
      <p:sp>
        <p:nvSpPr>
          <p:cNvPr id="296966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English Yew</a:t>
            </a:r>
            <a:r>
              <a:rPr lang="en-US" smtClean="0"/>
              <a:t> </a:t>
            </a:r>
          </a:p>
        </p:txBody>
      </p:sp>
      <p:pic>
        <p:nvPicPr>
          <p:cNvPr id="150532" name="Picture 8" descr="english-y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138" y="2514600"/>
            <a:ext cx="41449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Poisonous plants</a:t>
            </a:r>
          </a:p>
        </p:txBody>
      </p:sp>
      <p:sp>
        <p:nvSpPr>
          <p:cNvPr id="300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Bane Berry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151556" name="Picture 5" descr="ban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48006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Poisonous plants</a:t>
            </a:r>
          </a:p>
        </p:txBody>
      </p:sp>
      <p:sp>
        <p:nvSpPr>
          <p:cNvPr id="301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Snow Berry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152580" name="Picture 5" descr="Snowberry_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62200"/>
            <a:ext cx="51816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Poisonous plants</a:t>
            </a:r>
          </a:p>
        </p:txBody>
      </p:sp>
      <p:sp>
        <p:nvSpPr>
          <p:cNvPr id="302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Red-Osier Dogwood</a:t>
            </a:r>
            <a:br>
              <a:rPr lang="en-US" b="1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153604" name="Picture 5" descr="Redos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24088"/>
            <a:ext cx="5257800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Poisonous plants</a:t>
            </a:r>
          </a:p>
        </p:txBody>
      </p:sp>
      <p:sp>
        <p:nvSpPr>
          <p:cNvPr id="303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Nightshade </a:t>
            </a:r>
          </a:p>
        </p:txBody>
      </p:sp>
      <p:pic>
        <p:nvPicPr>
          <p:cNvPr id="154628" name="Picture 5" descr="Common nightsha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90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Poisonous plants</a:t>
            </a:r>
          </a:p>
        </p:txBody>
      </p:sp>
      <p:sp>
        <p:nvSpPr>
          <p:cNvPr id="304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False Hellebore </a:t>
            </a:r>
          </a:p>
        </p:txBody>
      </p:sp>
      <p:pic>
        <p:nvPicPr>
          <p:cNvPr id="155652" name="Picture 5" descr="False Hellebo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Mushrooms: </a:t>
            </a:r>
          </a:p>
        </p:txBody>
      </p:sp>
      <p:pic>
        <p:nvPicPr>
          <p:cNvPr id="156675" name="Picture 5" descr="Hard agrocybe mushroo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Avoid unless you can make 100 % positive ID </a:t>
            </a:r>
          </a:p>
        </p:txBody>
      </p:sp>
      <p:pic>
        <p:nvPicPr>
          <p:cNvPr id="157699" name="Picture 6" descr="Pigskin poison puffbal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Not really necessary.  You can survive 4-5 weeks without food.</a:t>
            </a:r>
          </a:p>
        </p:txBody>
      </p:sp>
      <p:pic>
        <p:nvPicPr>
          <p:cNvPr id="140291" name="Picture 5" descr="A Cheeseburger with Potato Chips and Soda Photo (901981.JPG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2865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5" descr="Earth ball mush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5" descr="Dog stinkhorn mush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5" descr="Red mouthed bole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5" descr="Little brown mushroo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5" descr="Small unknown mush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5" descr="Mica cap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Every Mushroom you have seen</a:t>
            </a:r>
            <a:br>
              <a:rPr lang="en-US" sz="4000" smtClean="0"/>
            </a:br>
            <a:r>
              <a:rPr lang="en-US" sz="4000" smtClean="0"/>
              <a:t>so far has been poisonous!</a:t>
            </a:r>
          </a:p>
        </p:txBody>
      </p:sp>
      <p:pic>
        <p:nvPicPr>
          <p:cNvPr id="164867" name="Picture 5" descr="Mush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 following mushrooms are</a:t>
            </a:r>
            <a:br>
              <a:rPr lang="en-US" sz="4000" smtClean="0"/>
            </a:br>
            <a:r>
              <a:rPr lang="en-US" sz="4000" smtClean="0"/>
              <a:t>edible</a:t>
            </a:r>
          </a:p>
        </p:txBody>
      </p:sp>
      <p:sp>
        <p:nvSpPr>
          <p:cNvPr id="319494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Morel </a:t>
            </a:r>
          </a:p>
        </p:txBody>
      </p:sp>
      <p:pic>
        <p:nvPicPr>
          <p:cNvPr id="165892" name="Picture 5" descr="Morel mush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438400"/>
            <a:ext cx="50292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25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Oyster mushroom </a:t>
            </a:r>
          </a:p>
        </p:txBody>
      </p:sp>
      <p:pic>
        <p:nvPicPr>
          <p:cNvPr id="166916" name="Picture 5" descr="Oyster Mush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91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Ringless honey mushroom </a:t>
            </a:r>
          </a:p>
        </p:txBody>
      </p:sp>
      <p:sp>
        <p:nvSpPr>
          <p:cNvPr id="323592" name="Rectangle 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Edible after cooking. Get sick if eaten raw. Very delicious. </a:t>
            </a:r>
          </a:p>
        </p:txBody>
      </p:sp>
      <p:pic>
        <p:nvPicPr>
          <p:cNvPr id="167940" name="Picture 6" descr="Ringless honey mush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6670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Types of wild foods:</a:t>
            </a:r>
          </a:p>
        </p:txBody>
      </p:sp>
      <p:pic>
        <p:nvPicPr>
          <p:cNvPr id="141315" name="Picture 5" descr="Rose Hip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57300"/>
            <a:ext cx="40290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Milky mushroom </a:t>
            </a:r>
          </a:p>
        </p:txBody>
      </p:sp>
      <p:pic>
        <p:nvPicPr>
          <p:cNvPr id="168963" name="Picture 6" descr="Milky mushro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44638"/>
            <a:ext cx="6553200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Berkeley's poly pore </a:t>
            </a:r>
          </a:p>
        </p:txBody>
      </p:sp>
      <p:pic>
        <p:nvPicPr>
          <p:cNvPr id="169987" name="Picture 6" descr="Berkeley's poly po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5735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Small Game </a:t>
            </a:r>
          </a:p>
        </p:txBody>
      </p:sp>
      <p:pic>
        <p:nvPicPr>
          <p:cNvPr id="171011" name="Picture 6" descr="squirrel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51054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8" descr="778883479_afed153dc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27438"/>
            <a:ext cx="40386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Difficult and time consuming to snare </a:t>
            </a:r>
          </a:p>
        </p:txBody>
      </p:sp>
      <p:sp>
        <p:nvSpPr>
          <p:cNvPr id="3328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2036" name="Picture 5" descr="Reversed toggle bait stick release (70,72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056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5" descr="Slip release of bait stick (77,90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1534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3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Slip Release Of Bait Stick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Noose Snare Sticks For Small Birds </a:t>
            </a:r>
          </a:p>
        </p:txBody>
      </p:sp>
      <p:pic>
        <p:nvPicPr>
          <p:cNvPr id="174083" name="Picture 6" descr="Noose snare sticks for small birds (30,018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8" descr="Deer in Wo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9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Hunting larger game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8" descr="Picture of Sylvester Stallone  as John J. Rambo  from Rambo III ,  High Quality Photos  C17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4740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4" descr="Indian with Bow and Ar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9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5" name="Picture 6" descr="bow6-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6" name="Picture 8" descr="Lakota Sioux Bow and quiver se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200400"/>
            <a:ext cx="419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Pine trees</a:t>
            </a:r>
          </a:p>
        </p:txBody>
      </p:sp>
      <p:sp>
        <p:nvSpPr>
          <p:cNvPr id="3420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8180" name="Picture 5" descr="Vertical spring picture of Kings Canyon National Park pine tree in green 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3749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Green Plants: </a:t>
            </a:r>
          </a:p>
        </p:txBody>
      </p:sp>
      <p:pic>
        <p:nvPicPr>
          <p:cNvPr id="142339" name="Picture 5" descr="Black raspberri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Most pines are edible </a:t>
            </a:r>
          </a:p>
        </p:txBody>
      </p:sp>
      <p:sp>
        <p:nvSpPr>
          <p:cNvPr id="3430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9204" name="Picture 5" descr="File:Pine c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68450"/>
            <a:ext cx="79248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5" descr="File:StoneP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938" y="804863"/>
            <a:ext cx="40481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So what’s the best survival </a:t>
            </a:r>
            <a:br>
              <a:rPr lang="en-US" sz="4000" smtClean="0"/>
            </a:br>
            <a:r>
              <a:rPr lang="en-US" sz="4000" smtClean="0"/>
              <a:t>food??</a:t>
            </a:r>
          </a:p>
        </p:txBody>
      </p:sp>
      <p:pic>
        <p:nvPicPr>
          <p:cNvPr id="181251" name="Picture 5" descr="pizza_1_bg_032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7" descr="Dagwood Tower Sandw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5" descr="grasshop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7" descr="caterpilla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47675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9" descr="orange hairy fuzzy caterpilla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7" name="Picture 11" descr="black red hairy caterpilla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12420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8" name="Picture 13" descr="Photo: An earthwor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3200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9" name="Picture 15" descr="a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2133600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INSECTS!!!</a:t>
            </a:r>
          </a:p>
        </p:txBody>
      </p:sp>
      <p:sp>
        <p:nvSpPr>
          <p:cNvPr id="348165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Plentiful</a:t>
            </a:r>
          </a:p>
          <a:p>
            <a:pPr eaLnBrk="1" hangingPunct="1">
              <a:defRPr/>
            </a:pPr>
            <a:r>
              <a:rPr lang="en-US" smtClean="0"/>
              <a:t>Easy to catch</a:t>
            </a:r>
          </a:p>
          <a:p>
            <a:pPr eaLnBrk="1" hangingPunct="1">
              <a:defRPr/>
            </a:pPr>
            <a:r>
              <a:rPr lang="en-US" smtClean="0"/>
              <a:t>Nutritious</a:t>
            </a:r>
          </a:p>
          <a:p>
            <a:pPr eaLnBrk="1" hangingPunct="1">
              <a:defRPr/>
            </a:pPr>
            <a:r>
              <a:rPr lang="en-US" smtClean="0"/>
              <a:t>Delicious</a:t>
            </a:r>
          </a:p>
        </p:txBody>
      </p:sp>
      <p:pic>
        <p:nvPicPr>
          <p:cNvPr id="183300" name="Picture 7" descr="wor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352800"/>
            <a:ext cx="51054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Recipies</a:t>
            </a:r>
          </a:p>
        </p:txBody>
      </p:sp>
      <p:sp>
        <p:nvSpPr>
          <p:cNvPr id="351238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200" b="1" smtClean="0"/>
              <a:t>APPETIZERS</a:t>
            </a:r>
            <a:r>
              <a:rPr lang="en-US" sz="1200" smtClean="0"/>
              <a:t> </a:t>
            </a:r>
            <a:endParaRPr lang="en-US" sz="12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b="1" smtClean="0"/>
              <a:t>Dry Roasted Grasshoppers</a:t>
            </a:r>
            <a:r>
              <a:rPr lang="en-US" sz="1200" smtClean="0"/>
              <a:t> </a:t>
            </a:r>
            <a:br>
              <a:rPr lang="en-US" sz="1200" smtClean="0"/>
            </a:br>
            <a:r>
              <a:rPr lang="en-US" sz="1200" smtClean="0"/>
              <a:t>Spread fresh, frozen and cleaned insects on paper towels on a cookie sheet. Bake at 200° for 1-2 hours until desired state </a:t>
            </a:r>
            <a:br>
              <a:rPr lang="en-US" sz="1200" smtClean="0"/>
            </a:br>
            <a:r>
              <a:rPr lang="en-US" sz="1200" smtClean="0"/>
              <a:t>of dryness is reached. Check state of dryness by attempting to crush insect with spoon.  From Orkin </a:t>
            </a:r>
            <a:r>
              <a:rPr lang="en-US" sz="1200" b="1" smtClean="0"/>
              <a:t>Garlic Butter Fried Grasshoppers</a:t>
            </a:r>
            <a:r>
              <a:rPr lang="en-US" sz="1200" smtClean="0"/>
              <a:t> </a:t>
            </a:r>
            <a:br>
              <a:rPr lang="en-US" sz="1200" smtClean="0"/>
            </a:br>
            <a:r>
              <a:rPr lang="en-US" sz="1200" smtClean="0"/>
              <a:t>1/4 cup butter </a:t>
            </a:r>
            <a:br>
              <a:rPr lang="en-US" sz="1200" smtClean="0"/>
            </a:br>
            <a:r>
              <a:rPr lang="en-US" sz="1200" smtClean="0"/>
              <a:t> 6 cloves garlic, crushed </a:t>
            </a:r>
            <a:br>
              <a:rPr lang="en-US" sz="1200" smtClean="0"/>
            </a:br>
            <a:r>
              <a:rPr lang="en-US" sz="1200" smtClean="0"/>
              <a:t> 1 cup cleaned insects*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smtClean="0"/>
              <a:t>Melt butter in fry pan. Reduce heat. Sauté garlic in butter for 5 minutes. Add insects. Continue sautéing for 10 - 15 </a:t>
            </a:r>
            <a:br>
              <a:rPr lang="en-US" sz="1200" smtClean="0"/>
            </a:br>
            <a:r>
              <a:rPr lang="en-US" sz="1200" smtClean="0"/>
              <a:t>minutes, stirring occasionally.  From Orkin </a:t>
            </a:r>
            <a:endParaRPr lang="en-US" sz="12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b="1" smtClean="0"/>
              <a:t>Grasshopper Fritters</a:t>
            </a:r>
            <a:r>
              <a:rPr lang="en-US" sz="1200" smtClean="0"/>
              <a:t> </a:t>
            </a:r>
            <a:br>
              <a:rPr lang="en-US" sz="1200" smtClean="0"/>
            </a:br>
            <a:r>
              <a:rPr lang="en-US" sz="1200" smtClean="0"/>
              <a:t>from 'Ronald Taylor's "Butterflies in My Stomach"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smtClean="0"/>
              <a:t>3/4 cup sifted flour </a:t>
            </a:r>
            <a:br>
              <a:rPr lang="en-US" sz="1200" smtClean="0"/>
            </a:br>
            <a:r>
              <a:rPr lang="en-US" sz="1200" smtClean="0"/>
              <a:t>1 tsp. baking powder </a:t>
            </a:r>
            <a:br>
              <a:rPr lang="en-US" sz="1200" smtClean="0"/>
            </a:br>
            <a:r>
              <a:rPr lang="en-US" sz="1200" smtClean="0"/>
              <a:t>1 tsp. salt </a:t>
            </a:r>
            <a:br>
              <a:rPr lang="en-US" sz="1200" smtClean="0"/>
            </a:br>
            <a:r>
              <a:rPr lang="en-US" sz="1200" smtClean="0"/>
              <a:t>3/4 c milk </a:t>
            </a:r>
            <a:br>
              <a:rPr lang="en-US" sz="1200" smtClean="0"/>
            </a:br>
            <a:r>
              <a:rPr lang="en-US" sz="1200" smtClean="0"/>
              <a:t>1 egg, slightly beaten </a:t>
            </a:r>
            <a:br>
              <a:rPr lang="en-US" sz="1200" smtClean="0"/>
            </a:br>
            <a:r>
              <a:rPr lang="en-US" sz="1200" smtClean="0"/>
              <a:t>1 c grasshoppers </a:t>
            </a:r>
            <a:br>
              <a:rPr lang="en-US" sz="1200" smtClean="0"/>
            </a:br>
            <a:r>
              <a:rPr lang="en-US" sz="1200" smtClean="0"/>
              <a:t>1 pt. heavy cream beaten stiff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smtClean="0"/>
              <a:t>Sift flour, baking powder and salt together into a bowl. Slowly add milk and beat until smooth. Add egg and beat well. </a:t>
            </a:r>
            <a:br>
              <a:rPr lang="en-US" sz="1200" smtClean="0"/>
            </a:br>
            <a:r>
              <a:rPr lang="en-US" sz="1200" smtClean="0"/>
              <a:t>Pluck off grasshopper wings and legs, heads optional. Dip insects in egg batter and deep fry. Salt and serve. </a:t>
            </a:r>
            <a:br>
              <a:rPr lang="en-US" sz="1200" smtClean="0"/>
            </a:br>
            <a:r>
              <a:rPr lang="en-US" sz="1200" smtClean="0"/>
              <a:t>from  </a:t>
            </a:r>
            <a:r>
              <a:rPr lang="en-US" sz="1200" smtClean="0">
                <a:hlinkClick r:id="rId2"/>
              </a:rPr>
              <a:t>Amazing Grasshopper Recipes</a:t>
            </a:r>
            <a:r>
              <a:rPr lang="en-US" sz="1200" smtClean="0"/>
              <a:t>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5" descr="bu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0866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1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worms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Better than french fries!!</a:t>
            </a:r>
          </a:p>
        </p:txBody>
      </p:sp>
      <p:pic>
        <p:nvPicPr>
          <p:cNvPr id="186371" name="Picture 6" descr="was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67056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5" descr="bug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990600"/>
            <a:ext cx="5353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5" descr="bu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8037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Take a lot of Energy, not very digestible,</a:t>
            </a:r>
            <a:br>
              <a:rPr lang="en-US" sz="4000" smtClean="0"/>
            </a:br>
            <a:r>
              <a:rPr lang="en-US" sz="4000" smtClean="0"/>
              <a:t>           Must make positive ID !</a:t>
            </a:r>
          </a:p>
        </p:txBody>
      </p:sp>
      <p:pic>
        <p:nvPicPr>
          <p:cNvPr id="143363" name="Picture 6" descr="Prickly pear cactus [Click for larger picture (1296 × 1048)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58674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5" descr="small black bee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4102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5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They’re everywhere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Berries: </a:t>
            </a:r>
          </a:p>
        </p:txBody>
      </p:sp>
      <p:sp>
        <p:nvSpPr>
          <p:cNvPr id="290823" name="Rectangle 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Service berries</a:t>
            </a:r>
          </a:p>
        </p:txBody>
      </p:sp>
      <p:pic>
        <p:nvPicPr>
          <p:cNvPr id="144388" name="Picture 6" descr="June berry close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5" descr="dande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0"/>
            <a:ext cx="21224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Dandelions</a:t>
            </a:r>
          </a:p>
        </p:txBody>
      </p:sp>
      <p:sp>
        <p:nvSpPr>
          <p:cNvPr id="363527" name="Rectangle 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All parts are edible</a:t>
            </a:r>
          </a:p>
        </p:txBody>
      </p:sp>
      <p:pic>
        <p:nvPicPr>
          <p:cNvPr id="145413" name="Picture 9" descr="Dandelion Bl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6096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White and Yellow Berries: </a:t>
            </a:r>
          </a:p>
        </p:txBody>
      </p:sp>
      <p:sp>
        <p:nvSpPr>
          <p:cNvPr id="293893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95 % are Poisonous </a:t>
            </a:r>
          </a:p>
        </p:txBody>
      </p:sp>
      <p:pic>
        <p:nvPicPr>
          <p:cNvPr id="146436" name="Picture 7" descr="Wild White Berri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24200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9" descr="aaiselu in nep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Red Berries: </a:t>
            </a:r>
          </a:p>
        </p:txBody>
      </p:sp>
      <p:sp>
        <p:nvSpPr>
          <p:cNvPr id="306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50 % are Poisonous </a:t>
            </a:r>
          </a:p>
        </p:txBody>
      </p:sp>
      <p:pic>
        <p:nvPicPr>
          <p:cNvPr id="147460" name="Picture 5" descr="Red Baneberry fruit cluster and leaves stock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7" descr="Holly branch with berries stock pho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590800"/>
            <a:ext cx="41910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On-screen Show (4:3)</PresentationFormat>
  <Paragraphs>63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6) FOOD</vt:lpstr>
      <vt:lpstr>Not really necessary.  You can survive 4-5 weeks without food.</vt:lpstr>
      <vt:lpstr>Types of wild foods:</vt:lpstr>
      <vt:lpstr>Green Plants: </vt:lpstr>
      <vt:lpstr>Take a lot of Energy, not very digestible,            Must make positive ID !</vt:lpstr>
      <vt:lpstr>Berries: </vt:lpstr>
      <vt:lpstr>Dandelions</vt:lpstr>
      <vt:lpstr>White and Yellow Berries: </vt:lpstr>
      <vt:lpstr> Red Berries: </vt:lpstr>
      <vt:lpstr>Blue and Black Berries </vt:lpstr>
      <vt:lpstr>Poisonous plants</vt:lpstr>
      <vt:lpstr>Poisonous plants</vt:lpstr>
      <vt:lpstr>Poisonous plants</vt:lpstr>
      <vt:lpstr>Poisonous plants</vt:lpstr>
      <vt:lpstr>Poisonous plants</vt:lpstr>
      <vt:lpstr>Poisonous plants</vt:lpstr>
      <vt:lpstr>Poisonous plants</vt:lpstr>
      <vt:lpstr>Mushrooms: </vt:lpstr>
      <vt:lpstr>Avoid unless you can make 100 % positive ID </vt:lpstr>
      <vt:lpstr>Slide 20</vt:lpstr>
      <vt:lpstr>Slide 21</vt:lpstr>
      <vt:lpstr>Slide 22</vt:lpstr>
      <vt:lpstr>Slide 23</vt:lpstr>
      <vt:lpstr>Slide 24</vt:lpstr>
      <vt:lpstr>Slide 25</vt:lpstr>
      <vt:lpstr>Every Mushroom you have seen so far has been poisonous!</vt:lpstr>
      <vt:lpstr>The following mushrooms are edible</vt:lpstr>
      <vt:lpstr>Slide 28</vt:lpstr>
      <vt:lpstr>Ringless honey mushroom </vt:lpstr>
      <vt:lpstr>Milky mushroom </vt:lpstr>
      <vt:lpstr>Berkeley's poly pore </vt:lpstr>
      <vt:lpstr>Small Game </vt:lpstr>
      <vt:lpstr>Difficult and time consuming to snare </vt:lpstr>
      <vt:lpstr>Slip Release Of Bait Stick </vt:lpstr>
      <vt:lpstr>Noose Snare Sticks For Small Birds </vt:lpstr>
      <vt:lpstr>Hunting larger game</vt:lpstr>
      <vt:lpstr>Slide 37</vt:lpstr>
      <vt:lpstr>Slide 38</vt:lpstr>
      <vt:lpstr>Pine trees</vt:lpstr>
      <vt:lpstr>Most pines are edible </vt:lpstr>
      <vt:lpstr>Slide 41</vt:lpstr>
      <vt:lpstr>So what’s the best survival  food??</vt:lpstr>
      <vt:lpstr>Slide 43</vt:lpstr>
      <vt:lpstr>INSECTS!!!</vt:lpstr>
      <vt:lpstr>Recipies</vt:lpstr>
      <vt:lpstr>worms</vt:lpstr>
      <vt:lpstr>Better than french fries!!</vt:lpstr>
      <vt:lpstr>Slide 48</vt:lpstr>
      <vt:lpstr>Slide 49</vt:lpstr>
      <vt:lpstr>They’re everywhere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6) FOOD</dc:title>
  <dc:creator>User</dc:creator>
  <cp:lastModifiedBy>User</cp:lastModifiedBy>
  <cp:revision>1</cp:revision>
  <dcterms:created xsi:type="dcterms:W3CDTF">2011-10-11T17:07:24Z</dcterms:created>
  <dcterms:modified xsi:type="dcterms:W3CDTF">2011-10-11T17:08:17Z</dcterms:modified>
</cp:coreProperties>
</file>