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23D9-6540-43C9-B78D-99D4AFBE9B02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A4F5-DD37-414F-8901-E126BCA9A9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ivaltopics.com/survival/how-to-make-a-solar-water-survival-still/solar-water-still-247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hyperlink" Target="http://www.survivaltopics.com/survival/how-to-make-a-solar-water-survival-still/solar-still-water-249/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rei.com/media/407071Lrg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nceton.edu/~oa/manual/water.s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survivaltopics.com/survival/better-than-bleach-use-calcium-hypochlorite-to-disinfect-water/calcium-hypochlorite---bleach-366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4)  Water</a:t>
            </a:r>
          </a:p>
        </p:txBody>
      </p:sp>
      <p:pic>
        <p:nvPicPr>
          <p:cNvPr id="94211" name="Picture 6" descr="rainforest_rivers_t0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91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5" descr="Solar st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5" descr="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2484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Solar Still</a:t>
            </a:r>
          </a:p>
        </p:txBody>
      </p:sp>
      <p:pic>
        <p:nvPicPr>
          <p:cNvPr id="105475" name="Picture 6" descr="rock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429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8" descr="rock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1910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10" descr="rock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72000"/>
            <a:ext cx="36576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Solar Still</a:t>
            </a:r>
          </a:p>
        </p:txBody>
      </p:sp>
      <p:pic>
        <p:nvPicPr>
          <p:cNvPr id="106499" name="Picture 6" descr="solar st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2767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8" descr="Solar Water Still">
            <a:hlinkClick r:id="rId3" tooltip="Solar Water Still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1336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10" descr="Solar Still Water">
            <a:hlinkClick r:id="rId5" tooltip="Solar Still Water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648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Transpiration bag</a:t>
            </a:r>
          </a:p>
        </p:txBody>
      </p:sp>
      <p:pic>
        <p:nvPicPr>
          <p:cNvPr id="107523" name="Picture 6" descr="how to find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598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10" descr="Transpiration bag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002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 Purification Filters</a:t>
            </a:r>
          </a:p>
        </p:txBody>
      </p:sp>
      <p:pic>
        <p:nvPicPr>
          <p:cNvPr id="108547" name="Picture 6" descr="9e0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3528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7" descr="5fc8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1654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9" descr="37ab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7625" y="4114800"/>
            <a:ext cx="2308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 purification</a:t>
            </a:r>
          </a:p>
        </p:txBody>
      </p:sp>
      <p:pic>
        <p:nvPicPr>
          <p:cNvPr id="109571" name="Picture 6" descr="Image of Katadyn Micro Filter Bot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 Purification Tablets</a:t>
            </a:r>
          </a:p>
        </p:txBody>
      </p:sp>
      <p:pic>
        <p:nvPicPr>
          <p:cNvPr id="110595" name="Picture 4" descr="37ab_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17788"/>
            <a:ext cx="4114800" cy="4114800"/>
          </a:xfrm>
          <a:noFill/>
        </p:spPr>
      </p:pic>
      <p:pic>
        <p:nvPicPr>
          <p:cNvPr id="110596" name="Picture 7" descr="Potable Aqua Iodine Tablets  (Item # 407071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 Purification boiling</a:t>
            </a:r>
          </a:p>
        </p:txBody>
      </p:sp>
      <p:pic>
        <p:nvPicPr>
          <p:cNvPr id="111619" name="Picture 6" descr="water purification by boi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40052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Boiling Water is the Best Method </a:t>
            </a:r>
          </a:p>
        </p:txBody>
      </p:sp>
      <p:pic>
        <p:nvPicPr>
          <p:cNvPr id="112643" name="Picture 6" descr="How long  does water need to boil 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3914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</a:t>
            </a:r>
          </a:p>
        </p:txBody>
      </p:sp>
      <p:sp>
        <p:nvSpPr>
          <p:cNvPr id="2017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You can last 3-4 days without water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( depending on conditions)</a:t>
            </a:r>
          </a:p>
          <a:p>
            <a:pPr eaLnBrk="1" hangingPunct="1">
              <a:defRPr/>
            </a:pPr>
            <a:r>
              <a:rPr lang="en-US" smtClean="0"/>
              <a:t>You should drink 3 quarts of water each day.</a:t>
            </a:r>
          </a:p>
          <a:p>
            <a:pPr eaLnBrk="1" hangingPunct="1">
              <a:defRPr/>
            </a:pPr>
            <a:r>
              <a:rPr lang="en-US" smtClean="0"/>
              <a:t>Boil, filter, or treat water.</a:t>
            </a:r>
          </a:p>
        </p:txBody>
      </p:sp>
      <p:pic>
        <p:nvPicPr>
          <p:cNvPr id="95236" name="Picture 7" descr="3rivers_p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267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effectLst/>
              </a:rPr>
              <a:t>Correct Water Boiling Time</a:t>
            </a:r>
            <a:br>
              <a:rPr lang="en-US" sz="4000" b="1" smtClean="0">
                <a:solidFill>
                  <a:schemeClr val="tx1"/>
                </a:solidFill>
                <a:effectLst/>
              </a:rPr>
            </a:br>
            <a:endParaRPr lang="en-US" sz="4000" b="1" smtClean="0">
              <a:solidFill>
                <a:schemeClr val="tx1"/>
              </a:solidFill>
              <a:effectLst/>
            </a:endParaRPr>
          </a:p>
        </p:txBody>
      </p:sp>
      <p:sp>
        <p:nvSpPr>
          <p:cNvPr id="113667" name="Rectangle 5"/>
          <p:cNvSpPr>
            <a:spLocks noChangeArrowheads="1"/>
          </p:cNvSpPr>
          <p:nvPr/>
        </p:nvSpPr>
        <p:spPr bwMode="auto">
          <a:xfrm>
            <a:off x="0" y="2432050"/>
            <a:ext cx="91440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/>
            <a:r>
              <a:rPr lang="en-US"/>
              <a:t>whole forests have been cut down for firewood in order to boil drinking water </a:t>
            </a:r>
          </a:p>
          <a:p>
            <a:pPr algn="ctr"/>
            <a:r>
              <a:rPr lang="en-US"/>
              <a:t>The correct amount of time to boil water is 0 minutes. Thats right, zero minutes. 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i="1"/>
              <a:t>"According to the Wilderness Medical Society, water temperatures above 160° F (70° C) kill all pathogens within 30 minutes and above 185° F (85° C) within a few minutes. So in the time it takes for the water to reach the boiling point (212° F or 100° C) from 160° F (70° C), all pathogens will be killed, </a:t>
            </a:r>
            <a:r>
              <a:rPr lang="en-US" b="1" i="1"/>
              <a:t>even at high altitude</a:t>
            </a:r>
            <a:r>
              <a:rPr lang="en-US" i="1"/>
              <a:t>.“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Source: </a:t>
            </a:r>
            <a:r>
              <a:rPr lang="en-US">
                <a:hlinkClick r:id="rId2"/>
              </a:rPr>
              <a:t>http://www.princeton.edu/~oa/manual/water.shtml 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5" descr="c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Bleach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Bleach</a:t>
            </a:r>
          </a:p>
        </p:txBody>
      </p:sp>
      <p:sp>
        <p:nvSpPr>
          <p:cNvPr id="2447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Typical fresh household chlorine bleach has about 5.35% chlorine content (be sure to read the label). To use household bleach for disinfecting water: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Add two drops of bleach per quart or liter of water.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Stir it well.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Let the mixture stand for a half hour before drinking.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If the water is cloudy with suspended particles: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First filter the water as best you can.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Double the amount of bleach you add to the water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Why Using Bleach to Disinfect Contaminated Water is a Problem</a:t>
            </a:r>
            <a:r>
              <a:rPr lang="en-US" sz="4000" b="1" smtClean="0"/>
              <a:t/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2457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49561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A little known problem with long term storage of bleach in your disaster emergency supply cache is that it degrades over time. A Chlorox bleach released statement 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i="1" smtClean="0"/>
              <a:t>“We recommend storing our bleach at room temperatures. It can be stored for about 6 months at temperatures between 50 and 70 degrees Fahrenheit. After this time, bleach will be begin to degrade at a rate of 20% each year until totally degraded to salt and water. Storing at temperatures much higher than 70 degrees Fahrenheit could cause the bleach to lose its effectiveness and degrade more rapidly.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Calcium Hypochlorite to Disinfect Water </a:t>
            </a:r>
          </a:p>
        </p:txBody>
      </p:sp>
      <p:sp>
        <p:nvSpPr>
          <p:cNvPr id="117763" name="Rectangle 5"/>
          <p:cNvSpPr>
            <a:spLocks noChangeArrowheads="1"/>
          </p:cNvSpPr>
          <p:nvPr/>
        </p:nvSpPr>
        <p:spPr bwMode="auto">
          <a:xfrm>
            <a:off x="0" y="4743450"/>
            <a:ext cx="91440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r>
              <a:rPr lang="en-US" b="1"/>
              <a:t>calcium hypochlorite - bleach</a:t>
            </a:r>
            <a:endParaRPr lang="en-US"/>
          </a:p>
        </p:txBody>
      </p:sp>
      <p:pic>
        <p:nvPicPr>
          <p:cNvPr id="117764" name="Picture 6" descr="calcium hypochlorite bleach">
            <a:hlinkClick r:id="rId2" tooltip="calcium hypochlorite bleach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1676400"/>
            <a:ext cx="45323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Rectangle 7"/>
          <p:cNvSpPr>
            <a:spLocks noChangeArrowheads="1"/>
          </p:cNvSpPr>
          <p:nvPr/>
        </p:nvSpPr>
        <p:spPr bwMode="auto">
          <a:xfrm flipV="1">
            <a:off x="5297488" y="5729288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hlinkClick r:id="rId2" tooltip="calcium hypochlorite bleach"/>
              </a:rPr>
              <a:t> </a:t>
            </a:r>
            <a:r>
              <a:rPr lang="en-US"/>
              <a:t>                                   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How to Disinfect Water Using Calcium Hypochlorite</a:t>
            </a:r>
            <a:br>
              <a:rPr lang="en-US" sz="3200" b="1" smtClean="0"/>
            </a:br>
            <a:endParaRPr lang="en-US" sz="3200" b="1" smtClean="0"/>
          </a:p>
        </p:txBody>
      </p:sp>
      <p:sp>
        <p:nvSpPr>
          <p:cNvPr id="2498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Using granular calcium hypochlorite to disinfect water is a two step process: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To make a stock of chlorine solution (do not drink this!) dissolve 1 heaping teaspoon (about one-quarter of an ounce) of high-test (78%) granular calcium hypochlorite for each two gallons (eight liters) of water.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To disinfect water add one part of the chlorine solution to 100 parts water to be treated.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Let the mixture sit for at least one-half hour before drinking.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 filtration</a:t>
            </a:r>
          </a:p>
        </p:txBody>
      </p:sp>
      <p:pic>
        <p:nvPicPr>
          <p:cNvPr id="119811" name="Picture 6" descr="Homemade water filt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Liquids to avoid </a:t>
            </a:r>
          </a:p>
        </p:txBody>
      </p:sp>
      <p:sp>
        <p:nvSpPr>
          <p:cNvPr id="2304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Salt water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Urine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Alcohol</a:t>
            </a:r>
          </a:p>
        </p:txBody>
      </p:sp>
      <p:pic>
        <p:nvPicPr>
          <p:cNvPr id="120836" name="Picture 8" descr="urine cartoons, urine cartoon, urine picture, urine pictures, urine image, urine images, urine illustration, urine illustration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19200"/>
            <a:ext cx="40322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Rivers_T37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Obtaining Water:</a:t>
            </a: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1238250" y="1511300"/>
            <a:ext cx="66675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44436" rIns="26979" bIns="88872" anchor="ctr">
            <a:spAutoFit/>
          </a:bodyPr>
          <a:lstStyle/>
          <a:p>
            <a:pPr eaLnBrk="1" fontAlgn="ctr" hangingPunct="1"/>
            <a:r>
              <a:rPr lang="en-US"/>
              <a:t>  </a:t>
            </a:r>
            <a:r>
              <a:rPr lang="en-US" sz="23600"/>
              <a:t> </a:t>
            </a:r>
            <a:r>
              <a:rPr lang="en-US"/>
              <a:t>                                                                                        </a:t>
            </a:r>
            <a:endParaRPr lang="en-US" sz="700"/>
          </a:p>
          <a:p>
            <a:r>
              <a:rPr lang="en-US" sz="700"/>
              <a:t>I captured this sunset over one of my favorite holes.</a:t>
            </a:r>
            <a:endParaRPr lang="en-US"/>
          </a:p>
        </p:txBody>
      </p:sp>
      <p:pic>
        <p:nvPicPr>
          <p:cNvPr id="97284" name="Picture 5" descr="I captured this sunset over one of my favorite hol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 descr="Flowing 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–Surface water (purification required) </a:t>
            </a:r>
          </a:p>
        </p:txBody>
      </p:sp>
      <p:sp>
        <p:nvSpPr>
          <p:cNvPr id="99331" name="Rectangle 4"/>
          <p:cNvSpPr>
            <a:spLocks noChangeArrowheads="1"/>
          </p:cNvSpPr>
          <p:nvPr/>
        </p:nvSpPr>
        <p:spPr bwMode="auto">
          <a:xfrm>
            <a:off x="1185863" y="1282700"/>
            <a:ext cx="6772275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44436" rIns="26979" bIns="88872" anchor="ctr">
            <a:spAutoFit/>
          </a:bodyPr>
          <a:lstStyle/>
          <a:p>
            <a:pPr eaLnBrk="1" fontAlgn="ctr" hangingPunct="1"/>
            <a:r>
              <a:rPr lang="en-US"/>
              <a:t>  </a:t>
            </a:r>
            <a:r>
              <a:rPr lang="en-US" sz="26600"/>
              <a:t> </a:t>
            </a:r>
            <a:r>
              <a:rPr lang="en-US"/>
              <a:t>                                                                                        </a:t>
            </a:r>
            <a:endParaRPr lang="en-US" sz="700"/>
          </a:p>
          <a:p>
            <a:r>
              <a:rPr lang="en-US" sz="700"/>
              <a:t>This beautiful, remote stretch of one of the lesser-known large Catskill trout streams </a:t>
            </a:r>
            <a:endParaRPr lang="en-US"/>
          </a:p>
        </p:txBody>
      </p:sp>
      <p:pic>
        <p:nvPicPr>
          <p:cNvPr id="99332" name="Picture 5" descr="This beautiful, remote stretch of one of the lesser-known large Catskill trout streams produced my only trout in two days of slow fishing, a 9 inch brown. Better than nothing! In fact, even &quot;nothing&quot; in this setting is really something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4676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It Might Look good but don’t drink it without purification</a:t>
            </a: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1238250" y="1511300"/>
            <a:ext cx="66675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44436" rIns="26979" bIns="88872" anchor="ctr">
            <a:spAutoFit/>
          </a:bodyPr>
          <a:lstStyle/>
          <a:p>
            <a:pPr eaLnBrk="1" fontAlgn="ctr" hangingPunct="1"/>
            <a:r>
              <a:rPr lang="en-US"/>
              <a:t>  </a:t>
            </a:r>
            <a:r>
              <a:rPr lang="en-US" sz="23600"/>
              <a:t> </a:t>
            </a:r>
            <a:r>
              <a:rPr lang="en-US"/>
              <a:t>                                                                                        </a:t>
            </a:r>
            <a:endParaRPr lang="en-US" sz="700"/>
          </a:p>
          <a:p>
            <a:r>
              <a:rPr lang="en-US" sz="700"/>
              <a:t>This swift little stream is one of my favorites. It harbors an even mix of brook and</a:t>
            </a:r>
            <a:endParaRPr lang="en-US"/>
          </a:p>
        </p:txBody>
      </p:sp>
      <p:pic>
        <p:nvPicPr>
          <p:cNvPr id="100356" name="Picture 5" descr="This swift little stream is one of my favorites.  It harbors an even mix of brook and brown trout and a mix of insect species very different from other streams I frequen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81125"/>
            <a:ext cx="82296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–Subsurface (Beach well, dry riverbeds) </a:t>
            </a:r>
          </a:p>
        </p:txBody>
      </p:sp>
      <p:pic>
        <p:nvPicPr>
          <p:cNvPr id="101379" name="Picture 6" descr="beaches-and-islands_beaches-and-islands_top_83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80772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" descr="Beach W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17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525</Words>
  <Application>Microsoft Office PowerPoint</Application>
  <PresentationFormat>On-screen Show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4)  Water</vt:lpstr>
      <vt:lpstr>Water</vt:lpstr>
      <vt:lpstr>Slide 3</vt:lpstr>
      <vt:lpstr>Obtaining Water:</vt:lpstr>
      <vt:lpstr>Slide 5</vt:lpstr>
      <vt:lpstr>–Surface water (purification required) </vt:lpstr>
      <vt:lpstr>It Might Look good but don’t drink it without purification</vt:lpstr>
      <vt:lpstr>–Subsurface (Beach well, dry riverbeds) </vt:lpstr>
      <vt:lpstr>Slide 9</vt:lpstr>
      <vt:lpstr>Slide 10</vt:lpstr>
      <vt:lpstr>Slide 11</vt:lpstr>
      <vt:lpstr>Solar Still</vt:lpstr>
      <vt:lpstr>Solar Still</vt:lpstr>
      <vt:lpstr>Transpiration bag</vt:lpstr>
      <vt:lpstr>Water Purification Filters</vt:lpstr>
      <vt:lpstr>Water purification</vt:lpstr>
      <vt:lpstr>Water Purification Tablets</vt:lpstr>
      <vt:lpstr>Water Purification boiling</vt:lpstr>
      <vt:lpstr>Boiling Water is the Best Method </vt:lpstr>
      <vt:lpstr>Correct Water Boiling Time </vt:lpstr>
      <vt:lpstr>Bleach</vt:lpstr>
      <vt:lpstr>Bleach</vt:lpstr>
      <vt:lpstr>Why Using Bleach to Disinfect Contaminated Water is a Problem </vt:lpstr>
      <vt:lpstr>Calcium Hypochlorite to Disinfect Water </vt:lpstr>
      <vt:lpstr>How to Disinfect Water Using Calcium Hypochlorite </vt:lpstr>
      <vt:lpstr>Water filtration</vt:lpstr>
      <vt:lpstr>Liquids to avoid 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4)  Water</dc:title>
  <dc:creator>User</dc:creator>
  <cp:lastModifiedBy>User</cp:lastModifiedBy>
  <cp:revision>1</cp:revision>
  <dcterms:created xsi:type="dcterms:W3CDTF">2011-10-11T16:58:02Z</dcterms:created>
  <dcterms:modified xsi:type="dcterms:W3CDTF">2011-10-11T16:59:19Z</dcterms:modified>
</cp:coreProperties>
</file>