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4429-18C0-49C4-82E2-E9A3BC9DB765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photo.com/gallery/dynoGallDetail.asp?photoID=141970&amp;catID=294&amp;contestCatID=&amp;rowNumber=4&amp;camID=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lipartguide.com/_pages/0060-0502-1719-502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FIRE!!!</a:t>
            </a:r>
          </a:p>
        </p:txBody>
      </p:sp>
      <p:pic>
        <p:nvPicPr>
          <p:cNvPr id="70659" name="Picture 5" descr="One%20of%20the%20campfi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Magnesium fire starting kits</a:t>
            </a:r>
          </a:p>
        </p:txBody>
      </p:sp>
      <p:pic>
        <p:nvPicPr>
          <p:cNvPr id="79875" name="Picture 8" descr="BlastMatch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648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10" descr="magnesium_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2" descr="FIRE-STEEL-AR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752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candles</a:t>
            </a:r>
          </a:p>
        </p:txBody>
      </p:sp>
      <p:pic>
        <p:nvPicPr>
          <p:cNvPr id="80899" name="Picture 6" descr="05_04_51---Candle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314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8" descr="smok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4574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0" descr="burning_cand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95400"/>
            <a:ext cx="3962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Steel wool and a 9 volt battery</a:t>
            </a:r>
          </a:p>
        </p:txBody>
      </p:sp>
      <p:pic>
        <p:nvPicPr>
          <p:cNvPr id="81923" name="Picture 6" descr="Wire wool vs 9v Battery by Matt Cadwell Photography - Norfolk Landscap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8" descr="fire wire being used as a jump 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1447800"/>
            <a:ext cx="3333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10" descr="user_default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2390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2" descr="steel%20w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922838"/>
            <a:ext cx="24193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4" descr="9voltBat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7244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Vaseline and Cotton</a:t>
            </a:r>
          </a:p>
        </p:txBody>
      </p:sp>
      <p:pic>
        <p:nvPicPr>
          <p:cNvPr id="82947" name="Picture 6" descr="pocket-fl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2905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8" descr="ballsco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171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10" descr="magfireco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wpe43.jpg (1326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438"/>
            <a:ext cx="9144000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Pine Pitch</a:t>
            </a:r>
          </a:p>
        </p:txBody>
      </p:sp>
      <p:pic>
        <p:nvPicPr>
          <p:cNvPr id="84995" name="Picture 6" descr="pine-p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333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8" descr="2890580160_2994263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81940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10" descr="096-130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05313"/>
            <a:ext cx="2971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Magnifying glass </a:t>
            </a:r>
          </a:p>
        </p:txBody>
      </p:sp>
      <p:pic>
        <p:nvPicPr>
          <p:cNvPr id="86019" name="Picture 6" descr="Fresnel_Lens_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47545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Hand fire drill</a:t>
            </a:r>
          </a:p>
        </p:txBody>
      </p:sp>
      <p:pic>
        <p:nvPicPr>
          <p:cNvPr id="87043" name="Picture 5" descr="How To Build a Matchless 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01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6" descr="PMOCbeginner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953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8" descr="How To Build a Matchless 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3629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10" descr="How To Build a Matchless F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"/>
            <a:ext cx="3629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12" descr="How To Build a Matchless Fi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409825"/>
            <a:ext cx="229393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Bicycle innertube</a:t>
            </a:r>
          </a:p>
        </p:txBody>
      </p:sp>
      <p:pic>
        <p:nvPicPr>
          <p:cNvPr id="89091" name="Picture 6" descr="innertube sto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Fire Starting</a:t>
            </a:r>
            <a:r>
              <a:rPr lang="en-US" smtClean="0"/>
              <a:t> </a:t>
            </a:r>
          </a:p>
        </p:txBody>
      </p:sp>
      <p:pic>
        <p:nvPicPr>
          <p:cNvPr id="71683" name="Picture 5" descr="ABB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Lighter fluid and dryer lint</a:t>
            </a:r>
          </a:p>
        </p:txBody>
      </p:sp>
      <p:pic>
        <p:nvPicPr>
          <p:cNvPr id="90115" name="Picture 6" descr="Lint_Wax_Firestar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RBDSC03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40195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Fire from water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fire star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Three stages of fuel:</a:t>
            </a:r>
          </a:p>
        </p:txBody>
      </p:sp>
      <p:sp>
        <p:nvSpPr>
          <p:cNvPr id="110600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886200"/>
            <a:ext cx="8540750" cy="22129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Tinder:</a:t>
            </a:r>
            <a:r>
              <a:rPr lang="en-US" smtClean="0"/>
              <a:t> 	Any material that will light from a spark. Man made or natural, it works best when dry, and fluffy</a:t>
            </a:r>
          </a:p>
        </p:txBody>
      </p:sp>
      <p:pic>
        <p:nvPicPr>
          <p:cNvPr id="72708" name="Picture 7" descr="Log Fire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71600"/>
            <a:ext cx="2286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10" descr="http://opensoul.org/assets/2006/12/8/tin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2800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u="sng" smtClean="0"/>
              <a:t>Kindling:</a:t>
            </a:r>
            <a:r>
              <a:rPr lang="en-US" sz="3600" smtClean="0"/>
              <a:t>	Thin wood or wood shavings that will light from a small flame.</a:t>
            </a:r>
            <a:r>
              <a:rPr lang="en-US" sz="2400" b="1" smtClean="0"/>
              <a:t> </a:t>
            </a:r>
          </a:p>
        </p:txBody>
      </p:sp>
      <p:sp>
        <p:nvSpPr>
          <p:cNvPr id="112647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752600"/>
            <a:ext cx="8461375" cy="434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Kindling:</a:t>
            </a:r>
            <a:r>
              <a:rPr lang="en-US" sz="2800" dirty="0" smtClean="0"/>
              <a:t>	Thin wood or wood shavings that will light from a small flame.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–inner bark		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–book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–pine needles		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–paper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–dry grass / leaves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–</a:t>
            </a:r>
            <a:r>
              <a:rPr lang="en-US" sz="2800" b="1" dirty="0" smtClean="0"/>
              <a:t>Do Not</a:t>
            </a:r>
            <a:r>
              <a:rPr lang="en-US" sz="2800" dirty="0" smtClean="0"/>
              <a:t> use money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–birds nest</a:t>
            </a:r>
          </a:p>
        </p:txBody>
      </p:sp>
      <p:pic>
        <p:nvPicPr>
          <p:cNvPr id="73732" name="Picture 9" descr="http://www.girlscoutsofpaloalto.org/images/fireti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4572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u="sng" smtClean="0"/>
              <a:t>Fuel:</a:t>
            </a:r>
            <a:r>
              <a:rPr lang="en-US" sz="4000" smtClean="0"/>
              <a:t>		Wood, thumb size or larger used to maintain a fire.</a:t>
            </a:r>
          </a:p>
        </p:txBody>
      </p:sp>
      <p:pic>
        <p:nvPicPr>
          <p:cNvPr id="74755" name="Picture 6" descr="12_82_1---Firewood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smtClean="0"/>
              <a:t>Collect enough tinder, kindling, and fuel to build three fires. This allows you to go back to a smaller stage of your fire begins to dwindle.</a:t>
            </a:r>
          </a:p>
        </p:txBody>
      </p:sp>
      <p:pic>
        <p:nvPicPr>
          <p:cNvPr id="75779" name="Picture 6" descr="35315814-main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7056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In addition to fuel, collect a </a:t>
            </a:r>
            <a:r>
              <a:rPr lang="en-US" sz="2800" b="1" smtClean="0"/>
              <a:t>platform</a:t>
            </a:r>
            <a:r>
              <a:rPr lang="en-US" sz="2800" smtClean="0"/>
              <a:t> and</a:t>
            </a:r>
            <a:br>
              <a:rPr lang="en-US" sz="2800" smtClean="0"/>
            </a:br>
            <a:r>
              <a:rPr lang="en-US" sz="2800" smtClean="0"/>
              <a:t>a </a:t>
            </a:r>
            <a:r>
              <a:rPr lang="en-US" sz="2800" b="1" smtClean="0"/>
              <a:t>brace</a:t>
            </a:r>
            <a:endParaRPr lang="en-US" sz="2800" smtClean="0"/>
          </a:p>
        </p:txBody>
      </p:sp>
      <p:pic>
        <p:nvPicPr>
          <p:cNvPr id="76803" name="Picture 7" descr="Campfire Pictures, Chugach National 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45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11" descr="how to make a 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37639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Fire Starting Methods</a:t>
            </a:r>
          </a:p>
        </p:txBody>
      </p:sp>
      <p:sp>
        <p:nvSpPr>
          <p:cNvPr id="121861" name="Rectangle 5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2362200" y="6019800"/>
            <a:ext cx="6629400" cy="457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Matches in water proof case</a:t>
            </a:r>
          </a:p>
        </p:txBody>
      </p:sp>
      <p:pic>
        <p:nvPicPr>
          <p:cNvPr id="77828" name="Picture 7" descr="essentials-mat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381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9" descr="HS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3300"/>
            <a:ext cx="21764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11" descr="matchcasegre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19200"/>
            <a:ext cx="3581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13" descr="5_in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657600"/>
            <a:ext cx="41148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Lighters</a:t>
            </a:r>
          </a:p>
        </p:txBody>
      </p:sp>
      <p:pic>
        <p:nvPicPr>
          <p:cNvPr id="78851" name="Picture 6" descr="bic-ligh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85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8" descr="IMG_2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4525" y="1219200"/>
            <a:ext cx="1920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10" descr="zippo-b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1901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On-screen Show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FIRE!!!</vt:lpstr>
      <vt:lpstr>Fire Starting </vt:lpstr>
      <vt:lpstr>Three stages of fuel:</vt:lpstr>
      <vt:lpstr>Kindling: Thin wood or wood shavings that will light from a small flame. </vt:lpstr>
      <vt:lpstr>Fuel:  Wood, thumb size or larger used to maintain a fire.</vt:lpstr>
      <vt:lpstr>Collect enough tinder, kindling, and fuel to build three fires. This allows you to go back to a smaller stage of your fire begins to dwindle.</vt:lpstr>
      <vt:lpstr>In addition to fuel, collect a platform and a brace</vt:lpstr>
      <vt:lpstr>Fire Starting Methods</vt:lpstr>
      <vt:lpstr>Lighters</vt:lpstr>
      <vt:lpstr>Magnesium fire starting kits</vt:lpstr>
      <vt:lpstr>candles</vt:lpstr>
      <vt:lpstr>Steel wool and a 9 volt battery</vt:lpstr>
      <vt:lpstr>Vaseline and Cotton</vt:lpstr>
      <vt:lpstr>Slide 14</vt:lpstr>
      <vt:lpstr>Pine Pitch</vt:lpstr>
      <vt:lpstr>Magnifying glass </vt:lpstr>
      <vt:lpstr>Hand fire drill</vt:lpstr>
      <vt:lpstr>Slide 18</vt:lpstr>
      <vt:lpstr>Bicycle innertube</vt:lpstr>
      <vt:lpstr>Lighter fluid and dryer lint</vt:lpstr>
      <vt:lpstr>Fire from water</vt:lpstr>
      <vt:lpstr>Slide 22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FIRE!!!</dc:title>
  <dc:creator>User</dc:creator>
  <cp:lastModifiedBy>User</cp:lastModifiedBy>
  <cp:revision>1</cp:revision>
  <dcterms:created xsi:type="dcterms:W3CDTF">2011-10-11T16:53:30Z</dcterms:created>
  <dcterms:modified xsi:type="dcterms:W3CDTF">2011-10-11T16:54:33Z</dcterms:modified>
</cp:coreProperties>
</file>