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83" r:id="rId9"/>
    <p:sldId id="284" r:id="rId10"/>
    <p:sldId id="285" r:id="rId11"/>
    <p:sldId id="286" r:id="rId12"/>
    <p:sldId id="287" r:id="rId13"/>
    <p:sldId id="288" r:id="rId14"/>
    <p:sldId id="298" r:id="rId15"/>
    <p:sldId id="301" r:id="rId16"/>
    <p:sldId id="302" r:id="rId17"/>
    <p:sldId id="30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399A-F907-4E9D-AA44-088974A2406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2B71-CA24-446B-8F55-64E46F08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399A-F907-4E9D-AA44-088974A2406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2B71-CA24-446B-8F55-64E46F08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399A-F907-4E9D-AA44-088974A2406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2B71-CA24-446B-8F55-64E46F08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399A-F907-4E9D-AA44-088974A2406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2B71-CA24-446B-8F55-64E46F08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399A-F907-4E9D-AA44-088974A2406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2B71-CA24-446B-8F55-64E46F08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399A-F907-4E9D-AA44-088974A2406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2B71-CA24-446B-8F55-64E46F08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399A-F907-4E9D-AA44-088974A2406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2B71-CA24-446B-8F55-64E46F08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399A-F907-4E9D-AA44-088974A2406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2B71-CA24-446B-8F55-64E46F08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399A-F907-4E9D-AA44-088974A2406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2B71-CA24-446B-8F55-64E46F08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399A-F907-4E9D-AA44-088974A2406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2B71-CA24-446B-8F55-64E46F08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399A-F907-4E9D-AA44-088974A2406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2B71-CA24-446B-8F55-64E46F08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6399A-F907-4E9D-AA44-088974A2406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C2B71-CA24-446B-8F55-64E46F08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javascript:showhide('moreimages');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232775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Solar Energy</a:t>
            </a:r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77900"/>
            <a:ext cx="86868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Charge Controller</a:t>
            </a:r>
          </a:p>
        </p:txBody>
      </p:sp>
      <p:pic>
        <p:nvPicPr>
          <p:cNvPr id="30723" name="Picture 6" descr="Sunforce Digital Charge Controller — 30 Amp,  Model# 60032 | Buy now for just $99.99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765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450"/>
            <a:ext cx="91440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8875" y="1358900"/>
            <a:ext cx="1146175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Batteries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81200"/>
            <a:ext cx="3192463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hackedgadgets.com/wp-content/2/_tracking_solar_pan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025"/>
            <a:ext cx="50292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 descr="http://puertovallartasolar.com/vallarta-mexico-solar-systems/images/solartrac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725" y="3733800"/>
            <a:ext cx="42322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thinkgreenhawaii.com/wp-content/uploads/2009/05/easy-to-use-home-solar-pan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020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 descr="http://www.solarpowerninja.com/wp-content/uploads/2009/02/solar_shing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429000"/>
            <a:ext cx="5148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" descr="http://prospect.rsc.org/blogs/cw/wp-content/uploads/2009/10/solar-roofing-shing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8" descr="http://www.treehugger.com/dow-solar-shingles-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86200"/>
            <a:ext cx="37480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3.bp.blogspot.com/_m32ci2G6yvY/SZ_reT_U3hI/AAAAAAAABKU/GoGMPYb2ZZU/s400/photovoltaic_shing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 descr="http://www.roofsolver.com.au/images/solar-insert-ne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325" y="3124200"/>
            <a:ext cx="59086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ovonic.com/images/1_oakland-university_uni-solar_shingles_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Xantrex GT Series Grid-Tie Solar Inverter — 3.0 kW, Model# 864-0002 | Buy now for just $2299.99!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812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Power Inverter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9699" name="Picture 2" descr="http://www.engnet.co.za/images/enhanced/productdetail/THE137_power_inverter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65532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</Words>
  <Application>Microsoft Office PowerPoint</Application>
  <PresentationFormat>On-screen Show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Solar Energy</vt:lpstr>
      <vt:lpstr>Slide 2</vt:lpstr>
      <vt:lpstr>Slide 3</vt:lpstr>
      <vt:lpstr>Slide 4</vt:lpstr>
      <vt:lpstr>Slide 5</vt:lpstr>
      <vt:lpstr>Slide 6</vt:lpstr>
      <vt:lpstr>Slide 7</vt:lpstr>
      <vt:lpstr>Power Inverter</vt:lpstr>
      <vt:lpstr>Slide 9</vt:lpstr>
      <vt:lpstr>Charge Controller</vt:lpstr>
      <vt:lpstr>Slide 11</vt:lpstr>
      <vt:lpstr>Slide 12</vt:lpstr>
      <vt:lpstr>Batteries</vt:lpstr>
      <vt:lpstr>Slide 14</vt:lpstr>
      <vt:lpstr>Slide 15</vt:lpstr>
      <vt:lpstr>Slide 16</vt:lpstr>
      <vt:lpstr>Slide 17</vt:lpstr>
    </vt:vector>
  </TitlesOfParts>
  <Company>Cache Co.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2011-01-05T16:35:31Z</dcterms:created>
  <dcterms:modified xsi:type="dcterms:W3CDTF">2011-01-05T16:42:03Z</dcterms:modified>
</cp:coreProperties>
</file>