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E704D-4ED4-43E0-BD7B-74DA3E3DAD1E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AFBF6-11D3-4350-9065-0661A548E5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3B60-AEC9-4996-A296-B40F6CD566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1D86-1D67-4A95-9C53-DBF1D516515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FD81-7C12-4516-9D49-18312ED858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182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97626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3962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Salvia </a:t>
            </a:r>
            <a:r>
              <a:rPr lang="en-US" i="1" dirty="0" err="1" smtClean="0"/>
              <a:t>dorii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AKA… </a:t>
            </a:r>
            <a:br>
              <a:rPr lang="en-US" i="1" dirty="0" smtClean="0"/>
            </a:br>
            <a:r>
              <a:rPr lang="en-US" dirty="0" smtClean="0"/>
              <a:t>Desert Sage</a:t>
            </a:r>
            <a:br>
              <a:rPr lang="en-US" dirty="0" smtClean="0"/>
            </a:br>
            <a:r>
              <a:rPr lang="en-US" dirty="0" smtClean="0"/>
              <a:t>Purple 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47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76" y="2286000"/>
            <a:ext cx="39599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Goldflame</a:t>
            </a:r>
            <a:r>
              <a:rPr lang="en-US" dirty="0" smtClean="0"/>
              <a:t> </a:t>
            </a:r>
            <a:r>
              <a:rPr lang="en-US" dirty="0" err="1" smtClean="0"/>
              <a:t>Spirea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6132" y="1219200"/>
            <a:ext cx="501786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91000" cy="31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Diablo Ninebark</a:t>
            </a:r>
            <a:br>
              <a:rPr lang="en-US" dirty="0" smtClean="0"/>
            </a:b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Leaf Dogwood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On-screen Show (4:3)</PresentationFormat>
  <Paragraphs>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Salvia dorii  AKA…  Desert Sage Purple Sage</vt:lpstr>
      <vt:lpstr>Slide 3</vt:lpstr>
      <vt:lpstr>Goldflame Spirea </vt:lpstr>
      <vt:lpstr>Slide 5</vt:lpstr>
      <vt:lpstr>Diablo Ninebark </vt:lpstr>
      <vt:lpstr>Slide 7</vt:lpstr>
      <vt:lpstr>Silver Leaf Dogwood</vt:lpstr>
      <vt:lpstr>Slide 9</vt:lpstr>
      <vt:lpstr>Lilac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2012-10-16T13:35:01Z</dcterms:created>
  <dcterms:modified xsi:type="dcterms:W3CDTF">2012-10-16T13:39:58Z</dcterms:modified>
</cp:coreProperties>
</file>