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B41D-4716-4A9F-9352-EBAE512C0F3D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48DC-BE48-47D2-901C-8911CCDDBA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B41D-4716-4A9F-9352-EBAE512C0F3D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48DC-BE48-47D2-901C-8911CCDDBA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B41D-4716-4A9F-9352-EBAE512C0F3D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48DC-BE48-47D2-901C-8911CCDDBA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B41D-4716-4A9F-9352-EBAE512C0F3D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48DC-BE48-47D2-901C-8911CCDDBA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B41D-4716-4A9F-9352-EBAE512C0F3D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48DC-BE48-47D2-901C-8911CCDDBA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B41D-4716-4A9F-9352-EBAE512C0F3D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48DC-BE48-47D2-901C-8911CCDDBA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B41D-4716-4A9F-9352-EBAE512C0F3D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48DC-BE48-47D2-901C-8911CCDDBA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B41D-4716-4A9F-9352-EBAE512C0F3D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48DC-BE48-47D2-901C-8911CCDDBA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B41D-4716-4A9F-9352-EBAE512C0F3D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48DC-BE48-47D2-901C-8911CCDDBA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B41D-4716-4A9F-9352-EBAE512C0F3D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48DC-BE48-47D2-901C-8911CCDDBA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B41D-4716-4A9F-9352-EBAE512C0F3D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48DC-BE48-47D2-901C-8911CCDDBA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DB41D-4716-4A9F-9352-EBAE512C0F3D}" type="datetimeFigureOut">
              <a:rPr lang="en-US" smtClean="0"/>
              <a:pPr/>
              <a:t>12/13/2011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748DC-BE48-47D2-901C-8911CCDDBA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Trees for MC Dichotomous Key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Part I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0" y="274638"/>
            <a:ext cx="914400" cy="1143000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28676" name="Picture 4" descr="http://web.cortland.edu/broyles/qua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5229225" cy="4572000"/>
          </a:xfrm>
          <a:prstGeom prst="rect">
            <a:avLst/>
          </a:prstGeom>
          <a:noFill/>
        </p:spPr>
      </p:pic>
      <p:pic>
        <p:nvPicPr>
          <p:cNvPr id="28680" name="Picture 8" descr="http://www.forestryimages.org/images/768x512/1398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524000"/>
            <a:ext cx="3314700" cy="498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74638"/>
            <a:ext cx="1600200" cy="1143000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30722" name="Picture 2" descr="http://www.corbisimages.com/images/Corbis-42-25092293.jpg?size=67&amp;uid=75c02057-b119-4042-87c8-1b79870016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8200" cy="6886222"/>
          </a:xfrm>
          <a:prstGeom prst="rect">
            <a:avLst/>
          </a:prstGeom>
          <a:noFill/>
        </p:spPr>
      </p:pic>
      <p:pic>
        <p:nvPicPr>
          <p:cNvPr id="4" name="Picture 6" descr="http://www.fs.fed.us/wildflowers/communities/aspen/images/grow/aspen_catkins_bcampbell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752600"/>
            <a:ext cx="4343400" cy="2973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drmrenfrew.files.wordpress.com/2011/04/quaking-aspen-trees-1000653-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372600" cy="749505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05000" cy="1143000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868362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pic>
        <p:nvPicPr>
          <p:cNvPr id="10242" name="Picture 2" descr="http://www.forestryimages.org/images/768x512/1379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0"/>
            <a:ext cx="5257800" cy="6819900"/>
          </a:xfrm>
          <a:prstGeom prst="rect">
            <a:avLst/>
          </a:prstGeom>
          <a:noFill/>
        </p:spPr>
      </p:pic>
      <p:pic>
        <p:nvPicPr>
          <p:cNvPr id="10244" name="Picture 4" descr="http://jjnursery.com/j15/components/com_virtuemart/shop_image/product/Austrian_Pine_4d7b40da630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3904121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74638"/>
            <a:ext cx="1143000" cy="1143000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15362" name="Picture 2" descr="http://greenindustry.uwex.edu/diagnostics/images/Dothistroma_septosporu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800601" cy="3197276"/>
          </a:xfrm>
          <a:prstGeom prst="rect">
            <a:avLst/>
          </a:prstGeom>
          <a:noFill/>
        </p:spPr>
      </p:pic>
      <p:pic>
        <p:nvPicPr>
          <p:cNvPr id="15364" name="Picture 4" descr="http://www.about-garden.com/images_data/5979-pinus-austriaca-austrian-pin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124201"/>
            <a:ext cx="5578207" cy="3733800"/>
          </a:xfrm>
          <a:prstGeom prst="rect">
            <a:avLst/>
          </a:prstGeom>
          <a:noFill/>
        </p:spPr>
      </p:pic>
      <p:pic>
        <p:nvPicPr>
          <p:cNvPr id="15366" name="Picture 6" descr="http://farm4.static.flickr.com/3078/3149507734_c29c700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8000" y="4191000"/>
            <a:ext cx="3556000" cy="2667000"/>
          </a:xfrm>
          <a:prstGeom prst="rect">
            <a:avLst/>
          </a:prstGeom>
          <a:noFill/>
        </p:spPr>
      </p:pic>
      <p:pic>
        <p:nvPicPr>
          <p:cNvPr id="15368" name="Picture 8" descr="http://www.treeplantflowerid.com/documents/Austrian_P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5640" y="0"/>
            <a:ext cx="319836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treeplantflowerid.com/documents/Austrian_Pine_C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 for MC Dichotomous Key</a:t>
            </a:r>
            <a:endParaRPr lang="en-US" dirty="0"/>
          </a:p>
        </p:txBody>
      </p:sp>
      <p:pic>
        <p:nvPicPr>
          <p:cNvPr id="12290" name="Picture 2" descr="http://0.tqn.com/d/forestry/1/0/S/h/leaf_arran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36475"/>
            <a:ext cx="4267200" cy="562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91400" y="274638"/>
            <a:ext cx="1295400" cy="1143000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20482" name="Picture 2" descr="http://blogs.middlebury.edu/middland/files/2010/11/young-nor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1"/>
          </a:xfrm>
          <a:prstGeom prst="rect">
            <a:avLst/>
          </a:prstGeom>
          <a:noFill/>
        </p:spPr>
      </p:pic>
      <p:pic>
        <p:nvPicPr>
          <p:cNvPr id="20484" name="Picture 4" descr="http://www.nps.gov/plants/alien/pubs/midatlantic/img/acpl-Jan_Saman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12634"/>
            <a:ext cx="4876800" cy="3345366"/>
          </a:xfrm>
          <a:prstGeom prst="rect">
            <a:avLst/>
          </a:prstGeom>
          <a:noFill/>
        </p:spPr>
      </p:pic>
      <p:pic>
        <p:nvPicPr>
          <p:cNvPr id="20488" name="Picture 8" descr="http://natureinquiries.files.wordpress.com/2011/10/norway-maple-artists-b.jpg?w=336&amp;h=4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219200"/>
            <a:ext cx="3962400" cy="528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0" y="274638"/>
            <a:ext cx="1828800" cy="1143000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22530" name="Picture 2" descr="http://www.qualitysilks.com/images/products/p-80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33800" cy="6851851"/>
          </a:xfrm>
          <a:prstGeom prst="rect">
            <a:avLst/>
          </a:prstGeom>
          <a:noFill/>
        </p:spPr>
      </p:pic>
      <p:pic>
        <p:nvPicPr>
          <p:cNvPr id="5" name="Picture 6" descr="http://www.nps.gov/plants/alien/pubs/midatlantic/img/acpl-Paul_Wr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355820"/>
            <a:ext cx="5105400" cy="3502180"/>
          </a:xfrm>
          <a:prstGeom prst="rect">
            <a:avLst/>
          </a:prstGeom>
          <a:noFill/>
        </p:spPr>
      </p:pic>
      <p:pic>
        <p:nvPicPr>
          <p:cNvPr id="22534" name="Picture 6" descr="http://farfromloam.files.wordpress.com/2009/07/norway-maple-le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0"/>
            <a:ext cx="3242596" cy="317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1066800" cy="1143000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23554" name="Picture 2" descr="http://siera104.com/images/planttax/ID/group2/norwayma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0846" y="0"/>
            <a:ext cx="803315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0" y="274638"/>
            <a:ext cx="1676400" cy="1143000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24578" name="Picture 2" descr="http://www.guzmansgreenhouse.com/hoops-blue-spru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6831074"/>
          </a:xfrm>
          <a:prstGeom prst="rect">
            <a:avLst/>
          </a:prstGeom>
          <a:noFill/>
        </p:spPr>
      </p:pic>
      <p:pic>
        <p:nvPicPr>
          <p:cNvPr id="24580" name="Picture 4" descr="http://www.youcanlearnseries.com/Landscape/Images/BlueMoundSpruceClose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171824"/>
            <a:ext cx="4276725" cy="3686176"/>
          </a:xfrm>
          <a:prstGeom prst="rect">
            <a:avLst/>
          </a:prstGeom>
          <a:noFill/>
        </p:spPr>
      </p:pic>
      <p:pic>
        <p:nvPicPr>
          <p:cNvPr id="24582" name="Picture 6" descr="http://img.ehowcdn.com/article-page-main/ehow/images/a05/mg/h5/propagate-colorado-blue-spruce-800x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533400"/>
            <a:ext cx="2438400" cy="2384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0" y="274638"/>
            <a:ext cx="1676400" cy="1143000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25602" name="Picture 2" descr="http://bioweb.uwlax.edu/bio203/s2009/hanford_kyle/images/Blue%20spruce%20cone%20hanging%20Wikipe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</p:spPr>
      </p:pic>
      <p:pic>
        <p:nvPicPr>
          <p:cNvPr id="25604" name="Picture 4" descr="http://www.colourbox.com/preview/2980237-440526-the-big-cones-on-a-blue-spru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514600"/>
            <a:ext cx="3657600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066800" cy="990600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26626" name="Picture 2" descr="http://upload.wikimedia.org/wikipedia/commons/thumb/3/33/Colorado_Blue_Spruce_bark_detail.jpg/1024px-Colorado_Blue_Spruce_bark_det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492" y="3272333"/>
            <a:ext cx="4833508" cy="3585667"/>
          </a:xfrm>
          <a:prstGeom prst="rect">
            <a:avLst/>
          </a:prstGeom>
          <a:noFill/>
        </p:spPr>
      </p:pic>
      <p:pic>
        <p:nvPicPr>
          <p:cNvPr id="26628" name="Picture 4" descr="http://www.treebeginnings.ca/kz-content/images/pages/Picea_pungens_8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3014"/>
            <a:ext cx="3962400" cy="5954986"/>
          </a:xfrm>
          <a:prstGeom prst="rect">
            <a:avLst/>
          </a:prstGeom>
          <a:noFill/>
        </p:spPr>
      </p:pic>
      <p:pic>
        <p:nvPicPr>
          <p:cNvPr id="26630" name="Picture 6" descr="http://www.henriettesherbal.com/files/images/photos/p/pi/d06_0076_picea-punge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050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0" y="274638"/>
            <a:ext cx="1447800" cy="1143000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27650" name="Picture 2" descr="http://z.about.com/d/forestry/1/0/c/m/aspen_bark_f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35999" cy="6858000"/>
          </a:xfrm>
          <a:prstGeom prst="rect">
            <a:avLst/>
          </a:prstGeom>
          <a:noFill/>
        </p:spPr>
      </p:pic>
      <p:pic>
        <p:nvPicPr>
          <p:cNvPr id="27652" name="Picture 4" descr="http://www.meridian.k12.il.us/middle%20school/student_work/jerrica/quaking_aspen_le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8487" y="1447800"/>
            <a:ext cx="4485513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On-screen Show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Trees for MC Dichotomous Key</vt:lpstr>
      <vt:lpstr>Trees for MC Dichotomous Key</vt:lpstr>
      <vt:lpstr>1</vt:lpstr>
      <vt:lpstr>1</vt:lpstr>
      <vt:lpstr>1</vt:lpstr>
      <vt:lpstr>2</vt:lpstr>
      <vt:lpstr>2</vt:lpstr>
      <vt:lpstr>2</vt:lpstr>
      <vt:lpstr>3</vt:lpstr>
      <vt:lpstr>3</vt:lpstr>
      <vt:lpstr>3</vt:lpstr>
      <vt:lpstr>3</vt:lpstr>
      <vt:lpstr>4</vt:lpstr>
      <vt:lpstr>4</vt:lpstr>
      <vt:lpstr>4</vt:lpstr>
    </vt:vector>
  </TitlesOfParts>
  <Company>Cache Co.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</cp:revision>
  <dcterms:created xsi:type="dcterms:W3CDTF">2011-12-13T14:36:02Z</dcterms:created>
  <dcterms:modified xsi:type="dcterms:W3CDTF">2011-12-13T14:40:41Z</dcterms:modified>
</cp:coreProperties>
</file>