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07EA-473C-4C92-A05B-4CFB1ABC460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48B1-53F2-4083-990B-8B0F97795F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R7NiIum2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Starter: </a:t>
            </a:r>
            <a:br>
              <a:rPr lang="en-US" dirty="0" smtClean="0"/>
            </a:br>
            <a:r>
              <a:rPr lang="en-US" dirty="0" smtClean="0"/>
              <a:t>Study Guide: Vocabulary words 1-6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How many atoms of sulfur, S, are in 4.00g of sulfur?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4.00g S x (1 mol S/ 32.1g S) x (6.02 x 10</a:t>
            </a:r>
            <a:r>
              <a:rPr lang="en-US" baseline="30000" dirty="0"/>
              <a:t>23</a:t>
            </a:r>
            <a:r>
              <a:rPr lang="en-US" dirty="0"/>
              <a:t> atoms S/1 mol S) = 7.50 x 10</a:t>
            </a:r>
            <a:r>
              <a:rPr lang="en-US" baseline="30000" dirty="0"/>
              <a:t>22</a:t>
            </a:r>
            <a:r>
              <a:rPr lang="en-US" dirty="0"/>
              <a:t> atoms 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lvl="0"/>
            <a:r>
              <a:rPr lang="en-US" b="1" dirty="0"/>
              <a:t>What mass of gold, Au, contains the same number of atoms as 9.0g of aluminum, Al?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9.0g Al x (1 mol Al/27.0g Al) x (6.02 x 10</a:t>
            </a:r>
            <a:r>
              <a:rPr lang="en-US" baseline="30000" dirty="0"/>
              <a:t>23</a:t>
            </a:r>
            <a:r>
              <a:rPr lang="en-US" dirty="0"/>
              <a:t> atoms/1 mol Al)= 2.01 x 10</a:t>
            </a:r>
            <a:r>
              <a:rPr lang="en-US" baseline="30000" dirty="0"/>
              <a:t>23</a:t>
            </a:r>
            <a:r>
              <a:rPr lang="en-US" dirty="0"/>
              <a:t> atoms Al</a:t>
            </a:r>
          </a:p>
          <a:p>
            <a:r>
              <a:rPr lang="en-US" dirty="0"/>
              <a:t>2.01 x 10</a:t>
            </a:r>
            <a:r>
              <a:rPr lang="en-US" baseline="30000" dirty="0"/>
              <a:t>23</a:t>
            </a:r>
            <a:r>
              <a:rPr lang="en-US" dirty="0"/>
              <a:t> atoms Au x (1 mol Au/6.02 x 10</a:t>
            </a:r>
            <a:r>
              <a:rPr lang="en-US" baseline="30000" dirty="0"/>
              <a:t>23</a:t>
            </a:r>
            <a:r>
              <a:rPr lang="en-US" dirty="0"/>
              <a:t> atoms) x (197 g Au/1 mol Au)=  65.7 grams Au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Due: TOMORROW</a:t>
            </a:r>
          </a:p>
          <a:p>
            <a:r>
              <a:rPr lang="en-US" dirty="0" smtClean="0"/>
              <a:t>Pg. 85 # 5-7; pg. 87 # 17, 18, 22, 23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DUE: FRIDAY </a:t>
            </a:r>
          </a:p>
          <a:p>
            <a:r>
              <a:rPr lang="en-US" dirty="0" smtClean="0"/>
              <a:t>Atomic Structure Worksheet (take home quiz)</a:t>
            </a:r>
          </a:p>
          <a:p>
            <a:r>
              <a:rPr lang="en-US" dirty="0" smtClean="0"/>
              <a:t>ONLY SECTIONS 1-2</a:t>
            </a:r>
            <a:endParaRPr lang="en-US" dirty="0"/>
          </a:p>
          <a:p>
            <a:r>
              <a:rPr lang="en-US" dirty="0" smtClean="0"/>
              <a:t>You may work with a partner on this quiz….BUT DO NOT CHEAT!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Song (</a:t>
            </a: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try)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http://www.youtube.com/watch?v=1R7NiIum2TI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lvl="0"/>
            <a:r>
              <a:rPr lang="en-US" b="1" dirty="0"/>
              <a:t>What is the mass in grams of 2.25 mol of the element iron, Fe?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048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2.25 mol Fe x (55.9g Fe/1 mol Fe)=126g 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lvl="0"/>
            <a:r>
              <a:rPr lang="en-US" b="1" dirty="0"/>
              <a:t>What is the mass in grams of .375 mole of the element potassium, K?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.375 mol K x (39.1g K/1 mol)= 14.7 g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lvl="0"/>
            <a:r>
              <a:rPr lang="en-US" b="1" dirty="0"/>
              <a:t>What is the mass in grams of .0135 moles of the element sodium, Na?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048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.0135 mol Na x (23 g Na/1 mol)=.310 g Na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lvl="0"/>
            <a:r>
              <a:rPr lang="en-US" b="1" dirty="0"/>
              <a:t>What is the mass in grams of 16.3 mole of the element nickel, Ni?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352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16.3 mol Ni x (58.7g Ni/1 mol Ni)=957g Ni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lvl="0"/>
            <a:r>
              <a:rPr lang="en-US" b="1" dirty="0"/>
              <a:t>A chemist produced </a:t>
            </a:r>
            <a:r>
              <a:rPr lang="en-US" b="1" dirty="0" smtClean="0"/>
              <a:t>11.9 grams </a:t>
            </a:r>
            <a:r>
              <a:rPr lang="en-US" b="1" dirty="0"/>
              <a:t>aluminum, Al. How many moles of aluminum were produced?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810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11.9g Al x (1 mol Al/ 27 g Al)=.441 mol 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lvl="0"/>
            <a:r>
              <a:rPr lang="en-US" b="1" dirty="0"/>
              <a:t>How many moles of gold, Au, are in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3.60 </a:t>
            </a:r>
            <a:r>
              <a:rPr lang="en-US" b="1" dirty="0"/>
              <a:t>x 10</a:t>
            </a:r>
            <a:r>
              <a:rPr lang="en-US" b="1" baseline="30000" dirty="0"/>
              <a:t>-10</a:t>
            </a:r>
            <a:r>
              <a:rPr lang="en-US" b="1" dirty="0"/>
              <a:t> grams gold?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505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3.6 x 10</a:t>
            </a:r>
            <a:r>
              <a:rPr lang="en-US" baseline="30000" dirty="0"/>
              <a:t>-10</a:t>
            </a:r>
            <a:r>
              <a:rPr lang="en-US" dirty="0"/>
              <a:t> grams Au x (1 mol/197 g Au)=1.83 x 10</a:t>
            </a:r>
            <a:r>
              <a:rPr lang="en-US" baseline="30000" dirty="0"/>
              <a:t>-12</a:t>
            </a:r>
            <a:r>
              <a:rPr lang="en-US" dirty="0"/>
              <a:t> mol Au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lvl="0"/>
            <a:r>
              <a:rPr lang="en-US" b="1" dirty="0"/>
              <a:t>What is the mass in grams of 7.5 x 10</a:t>
            </a:r>
            <a:r>
              <a:rPr lang="en-US" b="1" baseline="30000" dirty="0"/>
              <a:t>15</a:t>
            </a:r>
            <a:r>
              <a:rPr lang="en-US" b="1" dirty="0"/>
              <a:t> atoms of Nickel, Ni?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00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7.5 X 10</a:t>
            </a:r>
            <a:r>
              <a:rPr lang="en-US" baseline="30000" dirty="0"/>
              <a:t>15</a:t>
            </a:r>
            <a:r>
              <a:rPr lang="en-US" dirty="0"/>
              <a:t> atoms x (1 mol Ni/ 6.02x 10</a:t>
            </a:r>
            <a:r>
              <a:rPr lang="en-US" baseline="30000" dirty="0"/>
              <a:t>23</a:t>
            </a:r>
            <a:r>
              <a:rPr lang="en-US" dirty="0"/>
              <a:t>atoms) x (58.7g Ni/1 mol)=7.3x10</a:t>
            </a:r>
            <a:r>
              <a:rPr lang="en-US" baseline="30000" dirty="0"/>
              <a:t>-7</a:t>
            </a:r>
            <a:r>
              <a:rPr lang="en-US" dirty="0"/>
              <a:t> g Ni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413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Starter:  Study Guide: Vocabulary words 1-6</vt:lpstr>
      <vt:lpstr>The Mole Song (2nd try)</vt:lpstr>
      <vt:lpstr>Chalk Talk</vt:lpstr>
      <vt:lpstr>Chalk Talk</vt:lpstr>
      <vt:lpstr>Chalk Talk</vt:lpstr>
      <vt:lpstr>Chalk Talk</vt:lpstr>
      <vt:lpstr>Chalk Talk</vt:lpstr>
      <vt:lpstr>Chalk Talk</vt:lpstr>
      <vt:lpstr>Chalk Talk</vt:lpstr>
      <vt:lpstr>Chalk Talk</vt:lpstr>
      <vt:lpstr>Chalk Talk</vt:lpstr>
      <vt:lpstr>Homework</vt:lpstr>
    </vt:vector>
  </TitlesOfParts>
  <Company>Cache Co.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Starter:  Study Guide: Vocabulary words 1-6</dc:title>
  <dc:creator>User</dc:creator>
  <cp:lastModifiedBy>User</cp:lastModifiedBy>
  <cp:revision>5</cp:revision>
  <dcterms:created xsi:type="dcterms:W3CDTF">2011-09-20T14:24:59Z</dcterms:created>
  <dcterms:modified xsi:type="dcterms:W3CDTF">2011-09-20T14:43:18Z</dcterms:modified>
</cp:coreProperties>
</file>