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B969-AF3A-452E-B7BF-F25D40736913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9C66-334D-4607-94D7-A70B7379C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esert-tropicals.com/highdef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b/b5/Hens_and_Chicks_Closeup_3075px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en/8/89/100_2903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5/58/Budding_yarro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upload.wikimedia.org/wikipedia/commons/f/fb/Achillea_millefolium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en.wikipedia.org/wiki/Image:Flowers_March_2008-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1/15/Columbine_flower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commons/e/e0/Aquilegia_formosa_1496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5/Cosmos-atrosanguineu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f/fb/Yukka_filamentos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upload.wikimedia.org/wikipedia/commons/8/89/Yucca_baccata_close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aggie-horticulture.tamu.edu/wildseed/20/20.1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en.wikipedia.org/wiki/Image:Black_eyed_susan_20040717_110754_2.1474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commons/b/b4/ShastaDaisies7-14-05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d/d0/Linum_lewisii,_blue_flax,_Albuquerqu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hyperlink" Target="http://upload.wikimedia.org/wikipedia/commons/c/c7/Blue_Flax_Linum_perenne_lewisii_'Appar'_Flower_2614px.jp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commons/c/c8/Matricaria_February_2008-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hyperlink" Target="http://upload.wikimedia.org/wikipedia/commons/5/58/Chamomilla_suaveolens_kz.jp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Image:Penstemon_palmeri_closeup-400p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WildFlowers</a:t>
            </a:r>
          </a:p>
        </p:txBody>
      </p:sp>
      <p:pic>
        <p:nvPicPr>
          <p:cNvPr id="2051" name="Picture 6" descr="30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White Evening Primrose, Fragrant Evening Primrose (Oenothera  caespitosa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40138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White Evening Primrose, Fragrant Evening Primrose (Oenothera  caespitos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750" y="0"/>
            <a:ext cx="53022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White Evening Primrose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59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34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Sundancer Daisy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age:Hens and Chicks Closeup 3075p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Image:100 29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Hens and Chicks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age:Budding yar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Image:Achillea millefoliu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025" y="609600"/>
            <a:ext cx="4371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aillar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4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GAILLARDIA-Arizona-Sun_LA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3810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Gaillardia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72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Evening Primr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576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43053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A. caerulea Columbine">
            <a:hlinkClick r:id="rId2" tooltip="A. caerulea Columbin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Image:Aquilegia formosa 1496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Image:Columbine flow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19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Columbine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loriaCos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57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Image:Cosmos-atrosanguine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850" y="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Cosmos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_cIZIaieQLwM/Stfl6qAnqSI/AAAAAAAACMM/6gNLD0WcITw/s400/moonshine_y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810000" cy="2857500"/>
          </a:xfrm>
          <a:prstGeom prst="rect">
            <a:avLst/>
          </a:prstGeom>
          <a:noFill/>
        </p:spPr>
      </p:pic>
      <p:pic>
        <p:nvPicPr>
          <p:cNvPr id="26628" name="Picture 4" descr="http://www.deep-roots.net/GardenCenterImages/AchileaMoonshineYarrow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3818116"/>
          </a:xfrm>
          <a:prstGeom prst="rect">
            <a:avLst/>
          </a:prstGeom>
          <a:noFill/>
        </p:spPr>
      </p:pic>
      <p:pic>
        <p:nvPicPr>
          <p:cNvPr id="26630" name="Picture 6" descr="http://4.bp.blogspot.com/-RJfCwhQRrYo/TdVFku0QTyI/AAAAAAAACfc/--_2uh_ZErA/s1600/Yarrow+moonglow+smallcm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86125"/>
            <a:ext cx="48006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Moonbeam Yarrow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AKA:</a:t>
            </a:r>
          </a:p>
          <a:p>
            <a:pPr>
              <a:buNone/>
            </a:pPr>
            <a:r>
              <a:rPr lang="en-US" dirty="0" smtClean="0"/>
              <a:t>*Moonshine Yarrow</a:t>
            </a:r>
          </a:p>
          <a:p>
            <a:pPr>
              <a:buNone/>
            </a:pPr>
            <a:r>
              <a:rPr lang="en-US" dirty="0" smtClean="0"/>
              <a:t>*Moonlight Yarrow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Ticks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868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Coreopsis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Image:Yukka filamento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783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Image:Yucca baccata clo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00" y="0"/>
            <a:ext cx="4305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Yucca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Missouri Evening Primrose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age?id=43953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PoppyOrie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1143000"/>
            <a:ext cx="4410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California and Oriental Poppy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Sunflower, Annual Sunflower, Common Sunflower - Helianthus annu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10552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Sunflower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Alyssum Snow Carpet - Hardy Annu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floridata.com/ref/l/images/lobu_m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53180"/>
            <a:ext cx="3467100" cy="3004820"/>
          </a:xfrm>
          <a:prstGeom prst="rect">
            <a:avLst/>
          </a:prstGeom>
          <a:noFill/>
        </p:spPr>
      </p:pic>
      <p:pic>
        <p:nvPicPr>
          <p:cNvPr id="16388" name="Picture 4" descr="http://aggie-horticulture.tamu.edu/wildseed/flowers/SweetAlyss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"/>
            <a:ext cx="377755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Alyssum</a:t>
            </a:r>
          </a:p>
        </p:txBody>
      </p:sp>
      <p:pic>
        <p:nvPicPr>
          <p:cNvPr id="15362" name="Picture 2" descr="http://www.fitchburgcemetery.com/flowers/alyssum%20m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asytogrowbulbs.com/ProductImages/allium/Allium_ampelopras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2265"/>
            <a:ext cx="3822201" cy="4685735"/>
          </a:xfrm>
          <a:prstGeom prst="rect">
            <a:avLst/>
          </a:prstGeom>
          <a:noFill/>
        </p:spPr>
      </p:pic>
      <p:pic>
        <p:nvPicPr>
          <p:cNvPr id="14340" name="Picture 4" descr="http://www.plantbuzz.com/Allium/Hybrids/Allium_late_hybri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Allium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redpokerju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0211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 descr="red_hot_po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Red Hot Poker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urple Cone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Echinacea p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90800"/>
            <a:ext cx="5638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97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Rudbeckia hirta flowerhead">
            <a:hlinkClick r:id="rId4" tooltip="Rudbeckia hirta flowerhead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036888"/>
            <a:ext cx="449580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Black-Eyed Susan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Image:ShastaDaisies7-14-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28688"/>
            <a:ext cx="7620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Shasta daisy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Image:Linum lewisii, blue flax, Albuquerq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 descr="Image:Blue Flax Linum perenne lewisii 'Appar' Flower 2614p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335463"/>
            <a:ext cx="36576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Blue Flax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Image:Matricaria February 2008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00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 descr="Image:Chamomilla suaveolens k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50482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Chamomile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tension.usu.edu/rangeplants/images/uploads/Forb%20Photos/REB%20Sticky%20Geranium%20GEVI2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3981860"/>
          </a:xfrm>
          <a:prstGeom prst="rect">
            <a:avLst/>
          </a:prstGeom>
          <a:noFill/>
        </p:spPr>
      </p:pic>
      <p:pic>
        <p:nvPicPr>
          <p:cNvPr id="2052" name="Picture 4" descr="http://ih3.redbubble.net/work.1319403.1.flat,550x550,075,f.sticky-geranium-wild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267075"/>
            <a:ext cx="5238750" cy="3590925"/>
          </a:xfrm>
          <a:prstGeom prst="rect">
            <a:avLst/>
          </a:prstGeom>
          <a:noFill/>
        </p:spPr>
      </p:pic>
      <p:pic>
        <p:nvPicPr>
          <p:cNvPr id="2054" name="Picture 6" descr="http://www.mountainnature.com/images/Plants/Fl-Ge-03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5799"/>
            <a:ext cx="2667000" cy="2192055"/>
          </a:xfrm>
          <a:prstGeom prst="rect">
            <a:avLst/>
          </a:prstGeom>
          <a:noFill/>
        </p:spPr>
      </p:pic>
      <p:pic>
        <p:nvPicPr>
          <p:cNvPr id="2056" name="Picture 8" descr="http://t1.gstatic.com/images?q=tbn:ANd9GcTRGN9PhHXJ-Bu9ER1_G5X9FisruhR170ehtYUtyvvMu715fMz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-1"/>
            <a:ext cx="2286000" cy="3159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Sticky Geranium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Purple Coneflower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oldenrod p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Goldenrod with beet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4876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Goldenrod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250px-Penstemon_palmeri_closeup-400px">
            <a:hlinkClick r:id="rId2" tooltip="Penstemon palmeri closeup-400px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Penstemon_palmeri_whole-40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3650" y="0"/>
            <a:ext cx="407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Palmer’s Penstemon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52</Words>
  <Application>Microsoft Office PowerPoint</Application>
  <PresentationFormat>On-screen Show (4:3)</PresentationFormat>
  <Paragraphs>28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WildFlowers</vt:lpstr>
      <vt:lpstr>Slide 2</vt:lpstr>
      <vt:lpstr>Missouri Evening Primrose</vt:lpstr>
      <vt:lpstr>Slide 4</vt:lpstr>
      <vt:lpstr>Purple Coneflower</vt:lpstr>
      <vt:lpstr>Slide 6</vt:lpstr>
      <vt:lpstr>Goldenrod</vt:lpstr>
      <vt:lpstr>Slide 8</vt:lpstr>
      <vt:lpstr>Palmer’s Penstemon</vt:lpstr>
      <vt:lpstr>Slide 10</vt:lpstr>
      <vt:lpstr>White Evening Primrose</vt:lpstr>
      <vt:lpstr>Slide 12</vt:lpstr>
      <vt:lpstr>Sundancer Daisy</vt:lpstr>
      <vt:lpstr>Slide 14</vt:lpstr>
      <vt:lpstr>Hens and Chicks</vt:lpstr>
      <vt:lpstr>Slide 16</vt:lpstr>
      <vt:lpstr>Yarrow</vt:lpstr>
      <vt:lpstr>Slide 18</vt:lpstr>
      <vt:lpstr>Gaillardia</vt:lpstr>
      <vt:lpstr>Slide 20</vt:lpstr>
      <vt:lpstr>Columbine</vt:lpstr>
      <vt:lpstr>Slide 22</vt:lpstr>
      <vt:lpstr>Cosmos</vt:lpstr>
      <vt:lpstr>Slide 24</vt:lpstr>
      <vt:lpstr>Moonbeam Yarrow</vt:lpstr>
      <vt:lpstr>Slide 26</vt:lpstr>
      <vt:lpstr>Coreopsis</vt:lpstr>
      <vt:lpstr>Slide 28</vt:lpstr>
      <vt:lpstr>Yucca</vt:lpstr>
      <vt:lpstr>Slide 30</vt:lpstr>
      <vt:lpstr>California and Oriental Poppy</vt:lpstr>
      <vt:lpstr>Slide 32</vt:lpstr>
      <vt:lpstr>Sunflower</vt:lpstr>
      <vt:lpstr>Slide 34</vt:lpstr>
      <vt:lpstr>Alyssum</vt:lpstr>
      <vt:lpstr>Slide 36</vt:lpstr>
      <vt:lpstr>Allium</vt:lpstr>
      <vt:lpstr>Slide 38</vt:lpstr>
      <vt:lpstr>Red Hot Poker</vt:lpstr>
      <vt:lpstr>Slide 40</vt:lpstr>
      <vt:lpstr>Black-Eyed Susan</vt:lpstr>
      <vt:lpstr>Slide 42</vt:lpstr>
      <vt:lpstr>Shasta daisy</vt:lpstr>
      <vt:lpstr>Slide 44</vt:lpstr>
      <vt:lpstr>Blue Flax</vt:lpstr>
      <vt:lpstr>Slide 46</vt:lpstr>
      <vt:lpstr>Chamomile</vt:lpstr>
      <vt:lpstr>Slide 48</vt:lpstr>
      <vt:lpstr>Sticky Geranium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WildFlowers</dc:title>
  <dc:creator>User</dc:creator>
  <cp:lastModifiedBy>User</cp:lastModifiedBy>
  <cp:revision>34</cp:revision>
  <dcterms:created xsi:type="dcterms:W3CDTF">2010-12-14T16:46:00Z</dcterms:created>
  <dcterms:modified xsi:type="dcterms:W3CDTF">2011-09-16T17:40:26Z</dcterms:modified>
</cp:coreProperties>
</file>