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7E88-F0B9-48EF-A016-CCCEA715B86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66A4-FBB2-49E6-A85A-DD2FF0561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5/56/Butterfly_Weed_Whole_Flowering_Plant_1676px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c/c5/Asclepias_tuberosa_in_Farmington,_CT_4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7/74/Digitalis_purpurea2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en/5/51/Mainelupi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en/5/5a/Lupinroad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Image:Butterfly Weed Whole Flowering Plant 1676p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8600" cy="69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Image:Asclepias tuberosa in Farmington, CT 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676400"/>
            <a:ext cx="4953000" cy="396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244475"/>
            <a:ext cx="4575175" cy="14319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Allium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685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14400"/>
            <a:ext cx="3733800" cy="48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Dalmatian Toadflax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393" y="2057400"/>
            <a:ext cx="478160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91000" cy="313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3276600" cy="192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Sticky Geranium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1"/>
            <a:ext cx="7010400" cy="684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Sego Lilly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44475"/>
            <a:ext cx="8080375" cy="1431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Butterfly Weed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" descr="Image:Digitalis purpure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48768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Foxglove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Image:Mainelup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57675" cy="5705475"/>
          </a:xfrm>
          <a:prstGeom prst="rect">
            <a:avLst/>
          </a:prstGeom>
          <a:noFill/>
        </p:spPr>
      </p:pic>
      <p:pic>
        <p:nvPicPr>
          <p:cNvPr id="137223" name="Picture 7" descr="Image:Lupinroa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00400"/>
            <a:ext cx="490061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Lupine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7" name="Picture 7" descr="Full size picture of Rocket Larkspur (Consolida ambigu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575" y="228600"/>
            <a:ext cx="3654425" cy="4343400"/>
          </a:xfrm>
          <a:prstGeom prst="rect">
            <a:avLst/>
          </a:prstGeom>
          <a:noFill/>
        </p:spPr>
      </p:pic>
      <p:pic>
        <p:nvPicPr>
          <p:cNvPr id="143369" name="Picture 9" descr="Full size picture of Rocket Larkspur (Consolida ambigu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Larkspur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plantbuzz.com/Allium/Hybrids/Allium_late_hybri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Butterfly Weed</vt:lpstr>
      <vt:lpstr>Slide 3</vt:lpstr>
      <vt:lpstr>Foxglove</vt:lpstr>
      <vt:lpstr>Slide 5</vt:lpstr>
      <vt:lpstr>Lupine</vt:lpstr>
      <vt:lpstr>Slide 7</vt:lpstr>
      <vt:lpstr>Larkspur</vt:lpstr>
      <vt:lpstr>Slide 9</vt:lpstr>
      <vt:lpstr>Allium</vt:lpstr>
      <vt:lpstr>Slide 11</vt:lpstr>
      <vt:lpstr>Dalmatian Toadflax </vt:lpstr>
      <vt:lpstr>Slide 13</vt:lpstr>
      <vt:lpstr>Sticky Geranium</vt:lpstr>
      <vt:lpstr>Slide 15</vt:lpstr>
      <vt:lpstr>Sego Lilly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2012-09-11T15:24:00Z</dcterms:created>
  <dcterms:modified xsi:type="dcterms:W3CDTF">2012-09-11T15:33:37Z</dcterms:modified>
</cp:coreProperties>
</file>