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1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87" r:id="rId15"/>
    <p:sldId id="288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E9C482-4D50-4263-BEB5-40AC687FE7F8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839D15-6BBA-4D89-9686-84CD528F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Horse Tail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285E16-5C3F-4A21-9217-DE777B27AD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Sticky cup gum weed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cockleburr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Redroot pigweed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Curly Dock or Indian tobacco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Sow thistle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Pineappple</a:t>
            </a:r>
            <a:r>
              <a:rPr lang="en-US" dirty="0" smtClean="0"/>
              <a:t> weed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 thistle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AKA Field bindweed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31195-54D3-442D-89C8-9B7D8677C88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Shepherds purse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Purslane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prickly lettuce</a:t>
            </a:r>
            <a:br>
              <a:rPr lang="en-US" smtClean="0"/>
            </a:b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7D3F2B-49D2-4E8E-927D-2721F3D17B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Giant foxtail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Despite its name, the Canada Thistle is not native to Canada. It was introduced from Europe.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C4AD09-EDDB-4345-8447-7A277953E7F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Chicory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A3E048-7A85-44F4-A303-2BC80C55F9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Sow thistle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01B836-95B1-47B9-8CD3-F819A3752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4258CF-272E-4517-90F9-99CAD79972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Plaintain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Queen </a:t>
            </a:r>
            <a:r>
              <a:rPr lang="en-US" dirty="0" err="1" smtClean="0"/>
              <a:t>Annes</a:t>
            </a:r>
            <a:r>
              <a:rPr lang="en-US" dirty="0" smtClean="0"/>
              <a:t> 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Cheat grass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EF7D-F4EF-41C6-989F-226B0A8E20F2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2FE-986D-410D-ABD8-8A7C6210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0886-B044-40DB-A545-A9F2B8185A86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DEE8-DBC1-4C03-8F87-CB51DE4BA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3D18-F1D7-4693-A7F9-FA93FEE56F00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7410-6BF2-4FBA-A7BE-8B423158C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E09C-A557-49DF-959C-162C22CEA6B6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1191-157F-4F73-BFE4-8424B6757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E76D-7662-47C0-B10B-061CC3D526BC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7126-484D-4D48-BD7B-432B72A4A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9AD8-1F8E-4E39-ACD5-C82770B9B822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AC99-5ABE-4F66-9DA1-661B9FC40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DA01-8058-428F-AA1E-4F292579ACB0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6CF8-0001-42DA-A8E4-5E126FF1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4A21-FB26-4914-894B-457120BAFE94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508F-ADA8-4ECE-9190-B9FAE39F6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D3B5-AAFF-45A3-A9F7-81124153F280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7292-86DC-44A1-A881-A037CC102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FC8D-69A1-4520-9847-ABD4D3BC5E32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C636-AABD-41CA-80E1-EE880C517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481D-5D87-45C6-B29A-68A38452978E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6E00-4566-40BC-8D10-7D50EFED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465F50-16C9-4D74-AAD1-75DD2A2D2B35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FB6C8-0E08-4D2D-8DD4-24E0F0792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d/Dipsacus_fullonum1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://upload.wikimedia.org/wikipedia/commons/e/e3/Fleur_9_-_VTdJ.JPG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http://www.invasive.org/images/768x512/5270025.jpg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lh5.ggpht.com/_hTt7ulSkLpI/R5rjFZTdBtI/AAAAAAAAAdI/srJyn884T34/s800/amaranthus_retroflexus_4.jpg" TargetMode="Externa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sotawildflowers.info/udata/r9ndp23q/white/shepherds-purse_0530_141021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www.coloradoplants.org/images/plants/r_15191414_wild_lettuc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lh5.ggpht.com/_hTt7ulSkLpI/R5rjFZTdBtI/AAAAAAAAAdI/srJyn884T34/s800/amaranthus_retroflexus_4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smtClean="0"/>
              <a:t>Weed ID 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Image:Dipsacus fullonum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768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7" descr="Image:Fleur 9 - VTdJ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itle 3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228" name="Picture 5" descr="http://www.bkbenterprises.org/Weedphotos/cheat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 descr="http://wolves.files.wordpress.com/2007/10/cheatgrass-fall-grow-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59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heatgrass, Bromus tectorum  (Cyperales: Poaceae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819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53251" name="Picture 2" descr="http://www.minnesotawildflowers.info/udata/r9ndp23q/yellow/gumweed-100_2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752600"/>
            <a:ext cx="42862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plant-life.org/Asteraceae/jpg/Grindelia_squarrosa_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0" y="274638"/>
            <a:ext cx="2286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3.bp.blogspot.com/-Jyfyt03MwJ4/TjdY9PWfQ2I/AAAAAAAAAC8/6KCkuvlK4Lw/s1600/Chicory+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3558793" cy="2590800"/>
          </a:xfrm>
          <a:prstGeom prst="rect">
            <a:avLst/>
          </a:prstGeom>
          <a:noFill/>
        </p:spPr>
      </p:pic>
      <p:pic>
        <p:nvPicPr>
          <p:cNvPr id="6" name="Picture 4" descr="Nature Wallpaper: Chic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0"/>
            <a:ext cx="4343400" cy="3257550"/>
          </a:xfrm>
          <a:prstGeom prst="rect">
            <a:avLst/>
          </a:prstGeom>
          <a:noFill/>
        </p:spPr>
      </p:pic>
      <p:pic>
        <p:nvPicPr>
          <p:cNvPr id="7" name="Picture 8" descr="http://graphics8.nytimes.com/images/2010/08/07/nyregion/07chicory1-cityroom/07chicory1-cityroom-blogSp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439317"/>
            <a:ext cx="5562600" cy="341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oregonstate.edu/dept/nursery-weeds/weedspeciespage/spurge/knot_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3586327"/>
          </a:xfrm>
          <a:prstGeom prst="rect">
            <a:avLst/>
          </a:prstGeom>
          <a:noFill/>
        </p:spPr>
      </p:pic>
      <p:pic>
        <p:nvPicPr>
          <p:cNvPr id="1028" name="Picture 4" descr="http://pics.davesgarden.com/pics/2004/08/13/melody/aabb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5032345" cy="3352800"/>
          </a:xfrm>
          <a:prstGeom prst="rect">
            <a:avLst/>
          </a:prstGeom>
          <a:noFill/>
        </p:spPr>
      </p:pic>
      <p:pic>
        <p:nvPicPr>
          <p:cNvPr id="5" name="Picture 2" descr="http://www.hort.iastate.edu/courses/syllabi/hort351l/weeds/knotwe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1752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kcweeds.com/accounts/kc_weeds/data_documents/40/images/canada_thistle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14725" cy="5114925"/>
          </a:xfrm>
          <a:prstGeom prst="rect">
            <a:avLst/>
          </a:prstGeom>
          <a:noFill/>
        </p:spPr>
      </p:pic>
      <p:pic>
        <p:nvPicPr>
          <p:cNvPr id="46084" name="Picture 4" descr="http://static.howstuffworks.com/gif/willow/canada-thistle-info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24216"/>
            <a:ext cx="3048000" cy="4033784"/>
          </a:xfrm>
          <a:prstGeom prst="rect">
            <a:avLst/>
          </a:prstGeom>
          <a:noFill/>
        </p:spPr>
      </p:pic>
      <p:pic>
        <p:nvPicPr>
          <p:cNvPr id="46086" name="Picture 6" descr="http://www.ppws.vt.edu/scott/weed_id/thistl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3352800" cy="2801983"/>
          </a:xfrm>
          <a:prstGeom prst="rect">
            <a:avLst/>
          </a:prstGeom>
          <a:noFill/>
        </p:spPr>
      </p:pic>
      <p:pic>
        <p:nvPicPr>
          <p:cNvPr id="46088" name="Picture 8" descr="http://www.ksda.gov/includes/images/plant_protection/Noxious%20Weeds/CanadaThistlePlant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52900"/>
            <a:ext cx="3067050" cy="27051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gcgarden.files.wordpress.com/2010/07/redroot-pigw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0"/>
            <a:ext cx="400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lh4.ggpht.com/_hTt7ulSkLpI/R5rjEJTdBsI/AAAAAAAAAdA/1nXXRpX0a2M/s800/amaranthus_retroflexus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325" y="3429000"/>
            <a:ext cx="5146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Redroot Pigweed, Amaranthus retroflexu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0"/>
            <a:ext cx="51054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llinoiswildflowers.info/weeds/photos/curly_doc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65238"/>
            <a:ext cx="4191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www.illinoiswildflowers.info/weeds/photos/curly_doc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3"/>
          <p:cNvSpPr>
            <a:spLocks noGrp="1"/>
          </p:cNvSpPr>
          <p:nvPr>
            <p:ph type="title"/>
          </p:nvPr>
        </p:nvSpPr>
        <p:spPr>
          <a:xfrm>
            <a:off x="0" y="5638800"/>
            <a:ext cx="990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6" name="Picture 2" descr="http://img4.sunset.com/i/2009/05/puncture-vine-l.jpg?400: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6934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43011" name="Picture 2" descr="http://www.minnesotawildflowers.info/udata/r9ndp23q/green/pineapple-weed_0621_095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43434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plantsci.sdstate.edu/weeds/pictures/thumbs/PineappleWeed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4648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picture of pineapple we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379913"/>
            <a:ext cx="20097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wyo.edu/CES/WYOWEED/NewWYOweedSite/Images/Horsew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4875"/>
            <a:ext cx="39624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http://www.wildflowersofontario.ca/horsewe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31242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nr.uidaho.edu/rx-grazing/Images_Plants/BullThistle-Dew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0"/>
            <a:ext cx="45910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Bull thistl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990600"/>
            <a:ext cx="4483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nnesotawildflowers.info/udata/r9ndp23q/white/field-bindweed-100_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8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ag.utah.gov/divisions/plant/pesticide/utahpest/turf_weeds/field_bindwe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80823"/>
            <a:ext cx="4495800" cy="337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eedscanada.ca/images/Mal2-common-ma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3429000"/>
            <a:ext cx="5095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www.msuturfweeds.net/images/galleries/mallow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itle 3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nnesotawildflowers.info/udata/r9ndp23q/white/shepherds-purse_0530_14102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33794" name="Picture 2" descr="http://www.awalkaroundbritain.com/wp-content/uploads/2009/02/shepherds-purs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057400"/>
            <a:ext cx="3505200" cy="380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23555" name="Picture 2" descr="http://www.msuturfweeds.net/images/galleries/purslan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28956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mg4.sunset.com/i/2009/05/purslane-l.jpg?400: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inthegarden247.com/todaysgarden/images/pursl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84338"/>
            <a:ext cx="388620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895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blooms of the large-leaf cocklebur don't look like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0" y="19812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arge-leaf cocklebur is also called Velcro we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348896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4.bp.blogspot.com/_iq2ZhjunvZY/SX3UgUsPbwI/AAAAAAAAAKI/r4OqzNEr5ao/s400/CockleburrXanth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295403"/>
            <a:ext cx="2743200" cy="356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ontariowildflower.com/images/thistle_can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700" y="1524000"/>
            <a:ext cx="3670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uwadmnweb.uwyo.edu/renewableresources/staff/images/CanadaThistl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959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itle 3"/>
          <p:cNvSpPr>
            <a:spLocks noGrp="1"/>
          </p:cNvSpPr>
          <p:nvPr>
            <p:ph type="title"/>
          </p:nvPr>
        </p:nvSpPr>
        <p:spPr>
          <a:xfrm>
            <a:off x="457200" y="5105400"/>
            <a:ext cx="4572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mafra.gov.on.ca/english/crops/facts/ontweeds/pricklylettuce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663" y="0"/>
            <a:ext cx="5494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http://www.coloradoplants.org/displaythumb.php?filename=r_15191414_wild_lettuce.JPG&amp;thumbwidth=3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8200"/>
            <a:ext cx="35052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3"/>
          <p:cNvSpPr>
            <a:spLocks noGrp="1"/>
          </p:cNvSpPr>
          <p:nvPr>
            <p:ph type="title"/>
          </p:nvPr>
        </p:nvSpPr>
        <p:spPr>
          <a:xfrm>
            <a:off x="0" y="5562600"/>
            <a:ext cx="3657600" cy="1295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8" name="Picture 6" descr="http://extension.missouri.edu/explore/images/ipm1007ragweed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206" y="1"/>
            <a:ext cx="283779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entdocs.org/images/ragwee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5715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hio-nature.com/images/spiny-leaved-sow-thi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14475"/>
            <a:ext cx="36290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farm4.static.flickr.com/3536/3181435120_e4fc8081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48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3"/>
          <p:cNvSpPr>
            <a:spLocks noGrp="1"/>
          </p:cNvSpPr>
          <p:nvPr>
            <p:ph type="title"/>
          </p:nvPr>
        </p:nvSpPr>
        <p:spPr>
          <a:xfrm>
            <a:off x="3886200" y="4800600"/>
            <a:ext cx="4800600" cy="2057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ermann-uwe.de/files/images/dandelion2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dandelion seeds being bl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90800"/>
            <a:ext cx="5029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itle 3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4" name="Picture 2" descr="http://tgcgarden.files.wordpress.com/2010/07/redroot-pigw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0"/>
            <a:ext cx="400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lfalfa.okstate.edu/weeds/pigweed/redroot_pigweed/redroot-pig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90800"/>
            <a:ext cx="3254451" cy="4267200"/>
          </a:xfrm>
          <a:prstGeom prst="rect">
            <a:avLst/>
          </a:prstGeom>
          <a:noFill/>
        </p:spPr>
      </p:pic>
      <p:pic>
        <p:nvPicPr>
          <p:cNvPr id="6" name="Picture 6" descr="Redroot Pigweed, Amaranthus retroflexu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89528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459" name="Picture 2" descr="http://www.globalherbalsupplies.com/herb_information/images/pla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3149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plant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33525"/>
            <a:ext cx="3581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2.bp.blogspot.com/_A3CZmkLo5mw/SlyZ43nMW9I/AAAAAAAAHIs/VxeivTjzJ94/s400/QueenAnnesLa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www.sierrapotomac.org/W_Needham/Pictures/Queen_Annes_Lace_040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3822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108</Words>
  <Application>Microsoft Office PowerPoint</Application>
  <PresentationFormat>On-screen Show (4:3)</PresentationFormat>
  <Paragraphs>67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Weed ID Quiz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ID Quiz</dc:title>
  <dc:creator>User</dc:creator>
  <cp:lastModifiedBy>User</cp:lastModifiedBy>
  <cp:revision>9</cp:revision>
  <dcterms:created xsi:type="dcterms:W3CDTF">2010-08-30T15:25:17Z</dcterms:created>
  <dcterms:modified xsi:type="dcterms:W3CDTF">2011-09-02T16:27:33Z</dcterms:modified>
</cp:coreProperties>
</file>