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80" r:id="rId4"/>
    <p:sldId id="258" r:id="rId5"/>
    <p:sldId id="281" r:id="rId6"/>
    <p:sldId id="261" r:id="rId7"/>
    <p:sldId id="262" r:id="rId8"/>
    <p:sldId id="283" r:id="rId9"/>
    <p:sldId id="264" r:id="rId10"/>
    <p:sldId id="265" r:id="rId11"/>
    <p:sldId id="284" r:id="rId12"/>
    <p:sldId id="267" r:id="rId13"/>
    <p:sldId id="270" r:id="rId14"/>
    <p:sldId id="269" r:id="rId15"/>
    <p:sldId id="272" r:id="rId16"/>
    <p:sldId id="271" r:id="rId17"/>
    <p:sldId id="274" r:id="rId18"/>
    <p:sldId id="273" r:id="rId19"/>
    <p:sldId id="276" r:id="rId20"/>
    <p:sldId id="277" r:id="rId21"/>
    <p:sldId id="275" r:id="rId22"/>
    <p:sldId id="285" r:id="rId23"/>
    <p:sldId id="27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40530-9A1E-4DA7-89CB-C12C512C851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1E719-62FA-4C91-ADA5-35FF13D26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AKA Field bindweed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6CD19-7B76-45C1-81DC-BE749B667B8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Berries are extremely toxic!!  Berries are green to black in color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9A71B-AEB1-486E-96B2-B17D597FF4B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Berries are extremely toxic!!  Berries are green to black in color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9A71B-AEB1-486E-96B2-B17D597FF4B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Despite its name, the Canada Thistle is not native to Canada. It was introduced from Europe.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7A19A-0D72-4DD6-8333-015199A7040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All parts of the dandelion are edible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B73A7-34A3-47B0-BB61-B122A40A542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5400-053C-41CF-AC32-9961229B513B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B72E-03AD-4B68-8F3D-EA7513A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imgres?imgurl=http://www.ozpolitic.com/gardening/photos/nightshade-thumbnail.jpg&amp;imgrefurl=http://www.ozpolitic.com/gardening/glossy-nightshade.html&amp;usg=__czFyz499xl5lxWrjqM5YHURbNWs=&amp;h=260&amp;w=298&amp;sz=13&amp;hl=en&amp;start=66&amp;zoom=1&amp;itbs=1&amp;tbnid=rCwtDZboDRgb0M:&amp;tbnh=101&amp;tbnw=116&amp;prev=/images?q=nightshade&amp;start=60&amp;hl=en&amp;safe=active&amp;sa=N&amp;gbv=2&amp;ndsp=20&amp;tbs=isch: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_A3CZmkLo5mw/SlyZ43nMW9I/AAAAAAAAHIs/VxeivTjzJ94/s400/QueenAnnesL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6666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endParaRPr lang="en-US" sz="3200" dirty="0" smtClean="0"/>
          </a:p>
        </p:txBody>
      </p:sp>
      <p:pic>
        <p:nvPicPr>
          <p:cNvPr id="29698" name="Picture 2" descr="http://www.fcps.edu/islandcreekes/ecology/Plants/Queen%20Anne's%20Lace/id_queen-anne-nes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200400" cy="3827679"/>
          </a:xfrm>
          <a:prstGeom prst="rect">
            <a:avLst/>
          </a:prstGeom>
          <a:noFill/>
        </p:spPr>
      </p:pic>
      <p:pic>
        <p:nvPicPr>
          <p:cNvPr id="29700" name="Picture 4" descr="http://uswildflowers.com/images/full/dsc03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aturfoto-cz.de/photos/others/deadly-nightshade-3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5575"/>
            <a:ext cx="5715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http://www.pearsonpond.com/p7ssm/p7ssm_img_3/fullsize/Nightshade2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3349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http://t1.gstatic.com/images?q=tbn:rCwtDZboDRgb0M:http://www.ozpolitic.com/gardening/photos/nightshade-thumbn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95600"/>
            <a:ext cx="3048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kcweeds.com/accounts/kc_weeds/data_documents/40/images/canada_thistle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514725" cy="5114925"/>
          </a:xfrm>
          <a:prstGeom prst="rect">
            <a:avLst/>
          </a:prstGeom>
          <a:noFill/>
        </p:spPr>
      </p:pic>
      <p:pic>
        <p:nvPicPr>
          <p:cNvPr id="46084" name="Picture 4" descr="http://static.howstuffworks.com/gif/willow/canada-thistle-info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24216"/>
            <a:ext cx="3048000" cy="4033784"/>
          </a:xfrm>
          <a:prstGeom prst="rect">
            <a:avLst/>
          </a:prstGeom>
          <a:noFill/>
        </p:spPr>
      </p:pic>
      <p:pic>
        <p:nvPicPr>
          <p:cNvPr id="46086" name="Picture 6" descr="http://www.ppws.vt.edu/scott/weed_id/thistl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2801983"/>
          </a:xfrm>
          <a:prstGeom prst="rect">
            <a:avLst/>
          </a:prstGeom>
          <a:noFill/>
        </p:spPr>
      </p:pic>
      <p:pic>
        <p:nvPicPr>
          <p:cNvPr id="46088" name="Picture 8" descr="http://www.ksda.gov/includes/images/plant_protection/Noxious%20Weeds/CanadaThistlePlant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30670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nr.uidaho.edu/rx-grazing/Images_Plants/BullThistle-Dew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0"/>
            <a:ext cx="45910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Bull thistl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90600"/>
            <a:ext cx="4483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3716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ohio-nature.com/images/spiny-leaved-sow-thi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36290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http://farm4.static.flickr.com/3536/3181435120_e4fc8081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itle 3"/>
          <p:cNvSpPr>
            <a:spLocks noGrp="1"/>
          </p:cNvSpPr>
          <p:nvPr>
            <p:ph type="title"/>
          </p:nvPr>
        </p:nvSpPr>
        <p:spPr>
          <a:xfrm>
            <a:off x="3886200" y="4800600"/>
            <a:ext cx="4800600" cy="20574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entdocs.org/images/ragwe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6" descr="http://extension.missouri.edu/explore/images/ipm1007ragwee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429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itle 4"/>
          <p:cNvSpPr>
            <a:spLocks noGrp="1"/>
          </p:cNvSpPr>
          <p:nvPr>
            <p:ph type="title"/>
          </p:nvPr>
        </p:nvSpPr>
        <p:spPr>
          <a:xfrm>
            <a:off x="3733800" y="4495800"/>
            <a:ext cx="4953000" cy="22098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58373" name="Picture 8" descr="http://www.achooallergy.com/images/ragweed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845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hermann-uwe.de/files/images/dandelion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Queen Anne’s Lace</a:t>
            </a:r>
            <a:endParaRPr lang="en-US" dirty="0"/>
          </a:p>
        </p:txBody>
      </p:sp>
      <p:pic>
        <p:nvPicPr>
          <p:cNvPr id="1026" name="Picture 2" descr="http://www.fcps.edu/islandcreekes/ecology/Plants/Queen%20Anne's%20Lace/id_queen-anne-nes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581400" cy="4283354"/>
          </a:xfrm>
          <a:prstGeom prst="rect">
            <a:avLst/>
          </a:prstGeom>
          <a:noFill/>
        </p:spPr>
      </p:pic>
      <p:pic>
        <p:nvPicPr>
          <p:cNvPr id="1028" name="Picture 4" descr="http://3.bp.blogspot.com/-K_9HRBY68uc/ThsNYBzBa_I/AAAAAAAABuU/MP7VMLUYzwI/s1600/QueenAnnesLa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27049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andelion seeds being bl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3.bp.blogspot.com/-Jyfyt03MwJ4/TjdY9PWfQ2I/AAAAAAAAAC8/6KCkuvlK4Lw/s1600/Chicory+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2995574"/>
          </a:xfrm>
          <a:prstGeom prst="rect">
            <a:avLst/>
          </a:prstGeom>
          <a:noFill/>
        </p:spPr>
      </p:pic>
      <p:pic>
        <p:nvPicPr>
          <p:cNvPr id="50180" name="Picture 4" descr="Nature Wallpaper: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50184" name="Picture 8" descr="http://graphics8.nytimes.com/images/2010/08/07/nyregion/07chicory1-cityroom/07chicory1-cityroom-blogS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531" y="0"/>
            <a:ext cx="483546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wildmanstevebrill.com/JPEG'S/Plant%20Web%20Images/ChicoryPainting.2.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9182"/>
            <a:ext cx="5181600" cy="686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ppws.vt.edu/scott/weed_id/wpsnip7-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59" y="2209800"/>
            <a:ext cx="3805841" cy="4648200"/>
          </a:xfrm>
          <a:prstGeom prst="rect">
            <a:avLst/>
          </a:prstGeom>
          <a:noFill/>
        </p:spPr>
      </p:pic>
      <p:pic>
        <p:nvPicPr>
          <p:cNvPr id="44036" name="Picture 4" descr="http://www.extension.iastate.edu/NR/rdonlyres/0B54510F-1353-418B-B515-A852B3CAA772/78314/WaterHem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2876550" cy="3857625"/>
          </a:xfrm>
          <a:prstGeom prst="rect">
            <a:avLst/>
          </a:prstGeom>
          <a:noFill/>
        </p:spPr>
      </p:pic>
      <p:pic>
        <p:nvPicPr>
          <p:cNvPr id="44038" name="Picture 6" descr="http://www.calumetinvasivespecies.com/uploads/large/Wild_parsnip__flower_hea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842512"/>
            <a:ext cx="4038600" cy="301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g.utah.gov/divisions/plant/pesticide/utahpest/turf_weeds/field_bindw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5173427" cy="3886200"/>
          </a:xfrm>
          <a:prstGeom prst="rect">
            <a:avLst/>
          </a:prstGeom>
          <a:noFill/>
        </p:spPr>
      </p:pic>
      <p:pic>
        <p:nvPicPr>
          <p:cNvPr id="45060" name="Picture 4" descr="http://www.msuturfweeds.net/images/galleries/bindweed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pic>
        <p:nvPicPr>
          <p:cNvPr id="45062" name="Picture 6" descr="http://www.proprofs.com/flashcards/upload/q7077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-1"/>
            <a:ext cx="2590800" cy="2962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Glory or Bindweed</a:t>
            </a:r>
          </a:p>
        </p:txBody>
      </p:sp>
      <p:pic>
        <p:nvPicPr>
          <p:cNvPr id="45059" name="Picture 2" descr="http://www.mountainmeadowseeds.com/seeds/DwarfPicoteeWhite1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96339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moplants.com/blog/wp-content/uploads/2006/09/morning%20gl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5720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innesotawildflowers.info/udata/r9ndp23q/white/field-bindweed-100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ag.utah.gov/divisions/plant/pesticide/utahpest/turf_weeds/field_bind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228600"/>
            <a:ext cx="4019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http://www.moplants.com/blog/wp-content/uploads/2006/09/morning%20gl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3617913"/>
            <a:ext cx="45720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http://www.mywiseoldgrandmother.com/files/01%20Morning%20glo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200400" cy="1143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8131" name="Picture 2" descr="http://www.ontariowildflower.com/images/nightsh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779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nmazca.com/3142857/woody_nightsh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075" y="0"/>
            <a:ext cx="4733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smtClean="0"/>
              <a:t>Nightshade</a:t>
            </a:r>
          </a:p>
        </p:txBody>
      </p:sp>
      <p:pic>
        <p:nvPicPr>
          <p:cNvPr id="48131" name="Picture 2" descr="http://www.ontariowildflower.com/images/nightsh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779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nmazca.com/3142857/woody_nightsh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075" y="0"/>
            <a:ext cx="4733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</Words>
  <Application>Microsoft Office PowerPoint</Application>
  <PresentationFormat>On-screen Show (4:3)</PresentationFormat>
  <Paragraphs>13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Queen Anne’s Lace</vt:lpstr>
      <vt:lpstr>Slide 3</vt:lpstr>
      <vt:lpstr>Slide 4</vt:lpstr>
      <vt:lpstr>Slide 5</vt:lpstr>
      <vt:lpstr>Morning Glory or Bindweed</vt:lpstr>
      <vt:lpstr>Slide 7</vt:lpstr>
      <vt:lpstr>Slide 8</vt:lpstr>
      <vt:lpstr>Nightshade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Anne’s Lace</dc:title>
  <dc:creator>User</dc:creator>
  <cp:lastModifiedBy>User</cp:lastModifiedBy>
  <cp:revision>4</cp:revision>
  <dcterms:created xsi:type="dcterms:W3CDTF">2010-12-15T14:59:11Z</dcterms:created>
  <dcterms:modified xsi:type="dcterms:W3CDTF">2011-08-29T17:47:15Z</dcterms:modified>
</cp:coreProperties>
</file>