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C0F86-B13E-4877-8CDC-C4595190BBC5}" type="datetimeFigureOut">
              <a:rPr lang="en-US" smtClean="0"/>
              <a:t>5/7/2014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A12971-5C8C-4856-9491-A09BE7F56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218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Horse Weed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6285E16-5C3F-4A21-9217-DE777B27AD11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Cheat grass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932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Sticky cup gum 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28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cockleburr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8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Sand burr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32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Prostrate Knotweed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598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Redroot pigweed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97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Curly Dock or Indian tobacco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324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Bur Buttercup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6435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Pineappple</a:t>
            </a:r>
            <a:r>
              <a:rPr lang="en-US" dirty="0" smtClean="0"/>
              <a:t> 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78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Bull thistle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3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prickly lettuce</a:t>
            </a:r>
            <a:br>
              <a:rPr lang="en-US" smtClean="0"/>
            </a:br>
            <a:endParaRPr 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7D3F2B-49D2-4E8E-927D-2721F3D17B5E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4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Morning Glory aka Field bindweed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31195-54D3-442D-89C8-9B7D8677C883}" type="slidenum">
              <a:rPr lang="en-US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799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Mallow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3037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Shepherds purse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576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Purslane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Despite its name, the Canada Thistle is not native to Canada. It was introduced from Europe.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C4AD09-EDDB-4345-8447-7A277953E7F7}" type="slidenum">
              <a:rPr lang="en-US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69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Ragweed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46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Field Pennycress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82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Chicory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A3E048-7A85-44F4-A303-2BC80C55F956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5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Sow thistle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01B836-95B1-47B9-8CD3-F819A37525C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17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Dandelion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5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Storksbill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79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Plaintain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478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Queen </a:t>
            </a:r>
            <a:r>
              <a:rPr lang="en-US" dirty="0" err="1" smtClean="0"/>
              <a:t>Annes</a:t>
            </a:r>
            <a:r>
              <a:rPr lang="en-US" dirty="0" smtClean="0"/>
              <a:t> Lace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947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Teasel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D839D15-6BBA-4D89-9686-84CD528FB7D7}" type="slidenum">
              <a:rPr lang="en-US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3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7EF7D-F4EF-41C6-989F-226B0A8E20F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232FE-986D-410D-ABD8-8A7C62105BD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6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60886-B044-40DB-A545-A9F2B8185A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6DEE8-DBC1-4C03-8F87-CB51DE4BA80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45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3D18-F1D7-4693-A7F9-FA93FEE56F0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57410-6BF2-4FBA-A7BE-8B423158C3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869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1E09C-A557-49DF-959C-162C22CEA6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1191-157F-4F73-BFE4-8424B67578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55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E76D-7662-47C0-B10B-061CC3D526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27126-484D-4D48-BD7B-432B72A4AB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18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29AD8-1F8E-4E39-ACD5-C82770B9B8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AAC99-5ABE-4F66-9DA1-661B9FC40FF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010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7DA01-8058-428F-AA1E-4F292579AC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46CF8-0001-42DA-A8E4-5E126FF155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56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214A21-FB26-4914-894B-457120BAFE9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508F-ADA8-4ECE-9190-B9FAE39F65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00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DD3B5-AAFF-45A3-A9F7-81124153F2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87292-86DC-44A1-A881-A037CC1024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255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FC8D-69A1-4520-9847-ABD4D3BC5E3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2C636-AABD-41CA-80E1-EE880C5175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4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9481D-5D87-45C6-B29A-68A3845297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66E00-4566-40BC-8D10-7D50EFED3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465F50-16C9-4D74-AAD1-75DD2A2D2B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1FB6C8-0E08-4D2D-8DD4-24E0F07923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1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d/Dipsacus_fullonum1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e/e3/Fleur_9_-_VTdJ.JPG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www.invasive.org/images/768x512/5270025.jpg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hyperlink" Target="http://lh5.ggpht.com/_hTt7ulSkLpI/R5rjFZTdBtI/AAAAAAAAAdI/srJyn884T34/s800/amaranthus_retroflexus_4.jpg" TargetMode="Externa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nesotawildflowers.info/udata/r9ndp23q/white/shepherds-purse_0530_141021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hyperlink" Target="http://www.coloradoplants.org/images/plants/r_15191414_wild_lettuce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Weed </a:t>
            </a:r>
            <a:r>
              <a:rPr lang="en-US" sz="8000" smtClean="0"/>
              <a:t>ID Make UP </a:t>
            </a:r>
            <a:r>
              <a:rPr lang="en-US" sz="8000"/>
              <a:t>Quiz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4290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Image:Dipsacus fullonum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"/>
            <a:ext cx="4876800" cy="683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7" descr="Image:Fleur 9 - VTdJ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81750" y="114300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itle 3"/>
          <p:cNvSpPr>
            <a:spLocks noGrp="1"/>
          </p:cNvSpPr>
          <p:nvPr>
            <p:ph type="title"/>
          </p:nvPr>
        </p:nvSpPr>
        <p:spPr>
          <a:xfrm>
            <a:off x="6400800" y="0"/>
            <a:ext cx="4267200" cy="1066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54834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2228" name="Picture 5" descr="http://www.bkbenterprises.org/Weedphotos/cheatgra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63000" y="1"/>
            <a:ext cx="19050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7" descr="http://wolves.files.wordpress.com/2007/10/cheatgrass-fall-grow-s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0"/>
            <a:ext cx="41591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heatgrass, Bromus tectorum  (Cyperales: Poaceae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819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812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11</a:t>
            </a:r>
          </a:p>
        </p:txBody>
      </p:sp>
      <p:pic>
        <p:nvPicPr>
          <p:cNvPr id="53251" name="Picture 2" descr="http://www.minnesotawildflowers.info/udata/r9ndp23q/yellow/gumweed-100_29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1750" y="1752600"/>
            <a:ext cx="428625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4" descr="http://plant-life.org/Asteraceae/jpg/Grindelia_squarrosa_a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447800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4330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 descr="blooms of the large-leaf cocklebur don't look like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7" descr="large-leaf cocklebur is also called Velcro we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759200"/>
            <a:ext cx="3733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924800" y="274638"/>
            <a:ext cx="2286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2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img4.sunset.com/i/2009/05/puncture-vine-l.jpg?400: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4" descr="Puncturev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0226" y="4648200"/>
            <a:ext cx="25177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6" descr="http://4.bp.blogspot.com/_gAs7KYCZbM0/Rmx37yVCi5I/AAAAAAAAAis/Kocd4eGObV4/s320/Puncturevine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8000" y="2438400"/>
            <a:ext cx="254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229600" y="274638"/>
            <a:ext cx="1981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13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4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ort.iastate.edu/courses/syllabi/hort351l/weeds/knot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990600"/>
            <a:ext cx="782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924800" cy="7159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61279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gcgarden.files.wordpress.com/2010/07/redroot-pig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095500"/>
            <a:ext cx="4000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http://lh4.ggpht.com/_hTt7ulSkLpI/R5rjEJTdBsI/AAAAAAAAAdA/1nXXRpX0a2M/s800/amaranthus_retroflexus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6" y="3429000"/>
            <a:ext cx="51466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6" descr="Redroot Pigweed, Amaranthus retroflexus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1"/>
            <a:ext cx="5105400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1242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15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llinoiswildflowers.info/weeds/photos/curly_do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265238"/>
            <a:ext cx="4191000" cy="559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illinoiswildflowers.info/weeds/photos/curly_dock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153400" cy="9445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6526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00660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76600"/>
            <a:ext cx="4572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0386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62800" y="274638"/>
            <a:ext cx="3048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17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18</a:t>
            </a:r>
          </a:p>
        </p:txBody>
      </p:sp>
      <p:pic>
        <p:nvPicPr>
          <p:cNvPr id="43011" name="Picture 2" descr="http://www.minnesotawildflowers.info/udata/r9ndp23q/green/pineapple-weed_0621_095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1"/>
            <a:ext cx="4343400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http://plantsci.sdstate.edu/weeds/pictures/thumbs/PineappleWeed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371601"/>
            <a:ext cx="4648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picture of pineapple we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1" y="4379914"/>
            <a:ext cx="2009775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619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uwyo.edu/CES/WYOWEED/NewWYOweedSite/Images/Horsewe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04876"/>
            <a:ext cx="39624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 descr="http://www.wildflowersofontario.ca/horse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81200" y="0"/>
            <a:ext cx="3124200" cy="609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447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cnr.uidaho.edu/rx-grazing/Images_Plants/BullThistle-Dew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6950" y="1"/>
            <a:ext cx="45910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4" descr="Bull thistl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1950" y="990600"/>
            <a:ext cx="44831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Title 3"/>
          <p:cNvSpPr>
            <a:spLocks noGrp="1"/>
          </p:cNvSpPr>
          <p:nvPr>
            <p:ph type="title"/>
          </p:nvPr>
        </p:nvSpPr>
        <p:spPr>
          <a:xfrm>
            <a:off x="1981200" y="5486400"/>
            <a:ext cx="82296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75149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nnesotawildflowers.info/udata/r9ndp23q/white/field-bindweed-100_08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5080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4" descr="http://ag.utah.gov/divisions/plant/pesticide/utahpest/turf_weeds/field_bindwe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480824"/>
            <a:ext cx="4495800" cy="3377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781800" y="274638"/>
            <a:ext cx="3429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7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eedscanada.ca/images/Mal2-common-mall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6" y="3429000"/>
            <a:ext cx="50958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 descr="http://www.msuturfweeds.net/images/galleries/mallow/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itle 3"/>
          <p:cNvSpPr>
            <a:spLocks noGrp="1"/>
          </p:cNvSpPr>
          <p:nvPr>
            <p:ph type="title"/>
          </p:nvPr>
        </p:nvSpPr>
        <p:spPr>
          <a:xfrm>
            <a:off x="6324600" y="274638"/>
            <a:ext cx="38862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44796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nnesotawildflowers.info/udata/r9ndp23q/white/shepherds-purse_0530_14102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4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itle 4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581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22</a:t>
            </a:r>
          </a:p>
        </p:txBody>
      </p:sp>
      <p:pic>
        <p:nvPicPr>
          <p:cNvPr id="33794" name="Picture 2" descr="http://www.awalkaroundbritain.com/wp-content/uploads/2009/02/shepherds-purse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057401"/>
            <a:ext cx="3505200" cy="3806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451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5257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23</a:t>
            </a:r>
          </a:p>
        </p:txBody>
      </p:sp>
      <p:pic>
        <p:nvPicPr>
          <p:cNvPr id="23555" name="Picture 2" descr="http://www.msuturfweeds.net/images/galleries/purslane/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4800" y="2895600"/>
            <a:ext cx="528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img4.sunset.com/i/2009/05/purslane-l.jpg?400: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6" descr="http://inthegarden247.com/todaysgarden/images/pursla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1684338"/>
            <a:ext cx="3886200" cy="517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509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ontariowildflower.com/images/thistle_c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7700" y="1524000"/>
            <a:ext cx="36703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 descr="http://uwadmnweb.uwyo.edu/renewableresources/staff/images/CanadaThistleC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1" y="1"/>
            <a:ext cx="54959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itle 3"/>
          <p:cNvSpPr>
            <a:spLocks noGrp="1"/>
          </p:cNvSpPr>
          <p:nvPr>
            <p:ph type="title"/>
          </p:nvPr>
        </p:nvSpPr>
        <p:spPr>
          <a:xfrm>
            <a:off x="1981200" y="5105400"/>
            <a:ext cx="45720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407252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entdocs.org/images/ragweed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4860" y="0"/>
            <a:ext cx="519314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6" descr="http://extension.missouri.edu/explore/images/ipm1007ragweed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038601"/>
            <a:ext cx="2913038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Title 4"/>
          <p:cNvSpPr>
            <a:spLocks noGrp="1"/>
          </p:cNvSpPr>
          <p:nvPr>
            <p:ph type="title"/>
          </p:nvPr>
        </p:nvSpPr>
        <p:spPr>
          <a:xfrm>
            <a:off x="7924800" y="4495800"/>
            <a:ext cx="2286000" cy="914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25</a:t>
            </a:r>
          </a:p>
        </p:txBody>
      </p:sp>
      <p:pic>
        <p:nvPicPr>
          <p:cNvPr id="1026" name="Picture 2" descr="http://images.tbd.com/weather/ragweed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1143000"/>
            <a:ext cx="3808863" cy="37900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86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274638"/>
            <a:ext cx="2133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26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0178" name="Picture 2" descr="http://www.illinoiswildflowers.info/weeds/photos/pennycre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3486150" cy="4648200"/>
          </a:xfrm>
          <a:prstGeom prst="rect">
            <a:avLst/>
          </a:prstGeom>
          <a:noFill/>
        </p:spPr>
      </p:pic>
      <p:pic>
        <p:nvPicPr>
          <p:cNvPr id="4" name="Picture 4" descr="http://www.fugleognatur.dk/images/galleri/Thlasp-ar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5176" y="2057400"/>
            <a:ext cx="60928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99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omafra.gov.on.ca/english/crops/facts/ontweeds/pricklylettuce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3664" y="0"/>
            <a:ext cx="5494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4" descr="http://www.coloradoplants.org/displaythumb.php?filename=r_15191414_wild_lettuce.JPG&amp;thumbwidth=30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838200"/>
            <a:ext cx="350520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itle 3"/>
          <p:cNvSpPr>
            <a:spLocks noGrp="1"/>
          </p:cNvSpPr>
          <p:nvPr>
            <p:ph type="title"/>
          </p:nvPr>
        </p:nvSpPr>
        <p:spPr>
          <a:xfrm>
            <a:off x="1524000" y="5562600"/>
            <a:ext cx="3657600" cy="1295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4521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4290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5123" name="Picture 2" descr="http://www.herbalextractsplus.com/images/herbs/chicory-bs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2450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http://static.howstuffworks.com/gif/chicory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200401"/>
            <a:ext cx="38100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076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ohio-nature.com/images/spiny-leaved-sow-thi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514476"/>
            <a:ext cx="36290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4" descr="http://farm4.static.flickr.com/3536/3181435120_e4fc8081a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04800"/>
            <a:ext cx="55626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itle 3"/>
          <p:cNvSpPr>
            <a:spLocks noGrp="1"/>
          </p:cNvSpPr>
          <p:nvPr>
            <p:ph type="title"/>
          </p:nvPr>
        </p:nvSpPr>
        <p:spPr>
          <a:xfrm>
            <a:off x="5410200" y="4800600"/>
            <a:ext cx="4800600" cy="20574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579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ermann-uwe.de/files/images/dandelion2.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2" descr="dandelion seeds being bl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590801"/>
            <a:ext cx="5029200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itle 3"/>
          <p:cNvSpPr>
            <a:spLocks noGrp="1"/>
          </p:cNvSpPr>
          <p:nvPr>
            <p:ph type="title"/>
          </p:nvPr>
        </p:nvSpPr>
        <p:spPr>
          <a:xfrm>
            <a:off x="6553200" y="274638"/>
            <a:ext cx="3657600" cy="1143000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777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3714" y="0"/>
            <a:ext cx="43542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24600" y="274638"/>
            <a:ext cx="1143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6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334934"/>
            <a:ext cx="4876800" cy="352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572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1" y="3040104"/>
            <a:ext cx="3733800" cy="38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88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19459" name="Picture 2" descr="http://www.globalherbalsupplies.com/herb_information/images/plant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524000"/>
            <a:ext cx="53149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lant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533526"/>
            <a:ext cx="3581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416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2.bp.blogspot.com/_A3CZmkLo5mw/SlyZ43nMW9I/AAAAAAAAHIs/VxeivTjzJ94/s400/QueenAnnesLac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5334000" cy="513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http://www.sierrapotomac.org/W_Needham/Pictures/Queen_Annes_Lace_040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743200"/>
            <a:ext cx="3822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itle 3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276600" cy="11430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1702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127</Words>
  <Application>Microsoft Office PowerPoint</Application>
  <PresentationFormat>Widescreen</PresentationFormat>
  <Paragraphs>79</Paragraphs>
  <Slides>27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1_Office Theme</vt:lpstr>
      <vt:lpstr>Weed ID Make UP Quiz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Weed ID Quiz</dc:title>
  <dc:creator>Randy C Stacey</dc:creator>
  <cp:lastModifiedBy>Randy C Stacey</cp:lastModifiedBy>
  <cp:revision>2</cp:revision>
  <dcterms:created xsi:type="dcterms:W3CDTF">2014-05-07T13:44:06Z</dcterms:created>
  <dcterms:modified xsi:type="dcterms:W3CDTF">2014-05-07T13:45:24Z</dcterms:modified>
</cp:coreProperties>
</file>