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4" r:id="rId10"/>
    <p:sldId id="273" r:id="rId11"/>
    <p:sldId id="265" r:id="rId12"/>
    <p:sldId id="266" r:id="rId13"/>
    <p:sldId id="274" r:id="rId14"/>
    <p:sldId id="275" r:id="rId15"/>
    <p:sldId id="267" r:id="rId16"/>
    <p:sldId id="268" r:id="rId17"/>
    <p:sldId id="269" r:id="rId18"/>
    <p:sldId id="277" r:id="rId19"/>
    <p:sldId id="276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3FAE-5DCC-4A82-A5E0-06CA98ECD749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F34B-5DE5-4D3A-AAB9-5C7A360BD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dirty="0" smtClean="0">
                <a:solidFill>
                  <a:srgbClr val="FFFF00"/>
                </a:solidFill>
              </a:rPr>
              <a:t>Weed Control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900"/>
            <a:ext cx="43434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2677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456" y="4191000"/>
            <a:ext cx="358554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1955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Risks from </a:t>
            </a:r>
            <a:r>
              <a:rPr lang="en-US" dirty="0" err="1" smtClean="0">
                <a:solidFill>
                  <a:srgbClr val="FFFF00"/>
                </a:solidFill>
              </a:rPr>
              <a:t>Glycophosphate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</a:t>
            </a:r>
            <a:r>
              <a:rPr lang="en-US" dirty="0" smtClean="0">
                <a:solidFill>
                  <a:schemeClr val="bg1"/>
                </a:solidFill>
              </a:rPr>
              <a:t>  is claimed that </a:t>
            </a:r>
            <a:r>
              <a:rPr lang="en-US" dirty="0" err="1" smtClean="0">
                <a:solidFill>
                  <a:schemeClr val="bg1"/>
                </a:solidFill>
              </a:rPr>
              <a:t>Glycophosphate</a:t>
            </a:r>
            <a:r>
              <a:rPr lang="en-US" dirty="0" smtClean="0">
                <a:solidFill>
                  <a:schemeClr val="bg1"/>
                </a:solidFill>
              </a:rPr>
              <a:t> breaks down into inert parts (water, nitrogen, carbon dioxide, phosphorus and carboxylic acid), which means it should not leave a nasty residue in the soil.  However </a:t>
            </a:r>
            <a:r>
              <a:rPr lang="en-US" dirty="0" smtClean="0">
                <a:solidFill>
                  <a:schemeClr val="bg1"/>
                </a:solidFill>
              </a:rPr>
              <a:t>there are warnings </a:t>
            </a:r>
            <a:r>
              <a:rPr lang="en-US" dirty="0" smtClean="0">
                <a:solidFill>
                  <a:schemeClr val="bg1"/>
                </a:solidFill>
              </a:rPr>
              <a:t>about using it near waterways because of it has a harmful effect on aquatic life.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3581400"/>
            <a:ext cx="6381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304800"/>
            <a:ext cx="4219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268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71800"/>
            <a:ext cx="2628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Weed Control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Risks from Glycophosphate</vt:lpstr>
      <vt:lpstr>Slide 20</vt:lpstr>
      <vt:lpstr>Slide 21</vt:lpstr>
      <vt:lpstr>Slide 22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Control</dc:title>
  <dc:creator>User</dc:creator>
  <cp:lastModifiedBy>User</cp:lastModifiedBy>
  <cp:revision>3</cp:revision>
  <dcterms:created xsi:type="dcterms:W3CDTF">2010-12-15T15:06:01Z</dcterms:created>
  <dcterms:modified xsi:type="dcterms:W3CDTF">2012-08-28T15:43:21Z</dcterms:modified>
</cp:coreProperties>
</file>