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4B8D-F819-4447-8223-B8FAAC26AB53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85E4-B6EF-475C-8092-4CDA44E1E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4B8D-F819-4447-8223-B8FAAC26AB53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85E4-B6EF-475C-8092-4CDA44E1E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4B8D-F819-4447-8223-B8FAAC26AB53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85E4-B6EF-475C-8092-4CDA44E1E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4B8D-F819-4447-8223-B8FAAC26AB53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85E4-B6EF-475C-8092-4CDA44E1E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4B8D-F819-4447-8223-B8FAAC26AB53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85E4-B6EF-475C-8092-4CDA44E1E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4B8D-F819-4447-8223-B8FAAC26AB53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85E4-B6EF-475C-8092-4CDA44E1E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4B8D-F819-4447-8223-B8FAAC26AB53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85E4-B6EF-475C-8092-4CDA44E1E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4B8D-F819-4447-8223-B8FAAC26AB53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85E4-B6EF-475C-8092-4CDA44E1E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4B8D-F819-4447-8223-B8FAAC26AB53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85E4-B6EF-475C-8092-4CDA44E1E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4B8D-F819-4447-8223-B8FAAC26AB53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85E4-B6EF-475C-8092-4CDA44E1E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4B8D-F819-4447-8223-B8FAAC26AB53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85E4-B6EF-475C-8092-4CDA44E1E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C4B8D-F819-4447-8223-B8FAAC26AB53}" type="datetimeFigureOut">
              <a:rPr lang="en-US" smtClean="0"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E85E4-B6EF-475C-8092-4CDA44E1E3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5) Signals</a:t>
            </a:r>
          </a:p>
        </p:txBody>
      </p:sp>
      <p:pic>
        <p:nvPicPr>
          <p:cNvPr id="121859" name="Picture 7" descr="fig19-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371600"/>
            <a:ext cx="7924800" cy="459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Flashlights</a:t>
            </a:r>
          </a:p>
        </p:txBody>
      </p:sp>
      <p:pic>
        <p:nvPicPr>
          <p:cNvPr id="131075" name="Picture 6" descr="Survival Flashlights LED Wind Up Flashligh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2954338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1076" name="Picture 10" descr="able-comp_2035_489140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600200"/>
            <a:ext cx="2667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1077" name="Picture 14" descr="Tool Logic SL1 Mini Flashlight-Knife Combo: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4267200"/>
            <a:ext cx="333375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Signal mirror</a:t>
            </a:r>
          </a:p>
        </p:txBody>
      </p:sp>
      <p:pic>
        <p:nvPicPr>
          <p:cNvPr id="132099" name="Picture 6" descr="StarFlashSignalMirror-Lr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472440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2100" name="Picture 10" descr="Rescue Flash (tm)  Signal Mirr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4076700"/>
            <a:ext cx="39243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Using the signal mirror</a:t>
            </a:r>
          </a:p>
        </p:txBody>
      </p:sp>
      <p:pic>
        <p:nvPicPr>
          <p:cNvPr id="133123" name="Picture 5" descr="Holding the Rescue Flash (tm)  Signal Mirror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3952875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24" name="Picture 7" descr="Rescue Flash (tm)  Signal Mirr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3659188"/>
            <a:ext cx="5334000" cy="319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6" name="Picture 5" descr="Two-handed signaling without aim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609600"/>
            <a:ext cx="66294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Rocks or Logs laid out on the ground</a:t>
            </a:r>
          </a:p>
        </p:txBody>
      </p:sp>
      <p:pic>
        <p:nvPicPr>
          <p:cNvPr id="135171" name="Picture 2" descr="http://www.clipartguide.com/_named_clipart_images/0511-0908-1723-0024_Black_and_White_Cartoon_of_a_Man_Making_an_SOS_in_the_Sand_clipart_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524000"/>
            <a:ext cx="5181600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194" name="Picture 4" descr="http://www.losthatch.com/images%5Cscreen_captures%5CS2E19_Rose_Bernard_S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8200"/>
            <a:ext cx="9193213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8" name="Picture 2" descr="http://www.friendsofyosar.org/rescues/2008/2008pictures/Frazier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4800"/>
            <a:ext cx="9183688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Signal location:</a:t>
            </a:r>
          </a:p>
        </p:txBody>
      </p:sp>
      <p:sp>
        <p:nvSpPr>
          <p:cNvPr id="27341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1) Close to camp and shelter.</a:t>
            </a:r>
          </a:p>
          <a:p>
            <a:pPr eaLnBrk="1" hangingPunct="1">
              <a:defRPr/>
            </a:pPr>
            <a:r>
              <a:rPr lang="en-US" sz="2800" smtClean="0"/>
              <a:t>2) Located in largest clearing available</a:t>
            </a:r>
          </a:p>
          <a:p>
            <a:pPr eaLnBrk="1" hangingPunct="1">
              <a:defRPr/>
            </a:pPr>
            <a:r>
              <a:rPr lang="en-US" sz="2800" smtClean="0"/>
              <a:t>3) If practical the site should have 360 degree visibility</a:t>
            </a:r>
          </a:p>
          <a:p>
            <a:pPr eaLnBrk="1" hangingPunct="1">
              <a:defRPr/>
            </a:pPr>
            <a:r>
              <a:rPr lang="en-US" sz="2800" smtClean="0"/>
              <a:t>4) If no clearing is available, place signal next to a stream.</a:t>
            </a:r>
          </a:p>
          <a:p>
            <a:pPr eaLnBrk="1" hangingPunct="1">
              <a:defRPr/>
            </a:pPr>
            <a:r>
              <a:rPr lang="en-US" sz="2800" smtClean="0"/>
              <a:t>5) Avoid shadows or over hangs that might obscure the signal.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Whistle </a:t>
            </a:r>
          </a:p>
        </p:txBody>
      </p:sp>
      <p:pic>
        <p:nvPicPr>
          <p:cNvPr id="122883" name="Picture 6" descr="Economy Black Plastic Whistle Pack Dozen (DZN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6800"/>
            <a:ext cx="2590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884" name="Picture 8" descr="WATER GEAR Metal Whist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10668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885" name="Picture 10" descr="82082_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72150" y="3486150"/>
            <a:ext cx="337185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886" name="Picture 12" descr="CM-W4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1752600"/>
            <a:ext cx="405765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Other Uses for the Survival Whistle </a:t>
            </a:r>
          </a:p>
        </p:txBody>
      </p:sp>
      <p:sp>
        <p:nvSpPr>
          <p:cNvPr id="2437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smtClean="0"/>
              <a:t>The survival whistle can be used in urban environments as a means of defense by drawing attention to the situation, for example if you are attacked by a mugger. Children can wear a thin survival whistle on a string around their neck.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defRPr/>
            </a:pPr>
            <a:r>
              <a:rPr lang="en-US" sz="2400" smtClean="0"/>
              <a:t>If confronted with an angry bear, dog, or other animal, the shrill blast of a loud whistle </a:t>
            </a:r>
            <a:r>
              <a:rPr lang="en-US" sz="2400" u="sng" smtClean="0"/>
              <a:t>may</a:t>
            </a:r>
            <a:r>
              <a:rPr lang="en-US" sz="2400" smtClean="0"/>
              <a:t> deter them from attacking.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228600"/>
            <a:ext cx="8510588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Flares</a:t>
            </a:r>
          </a:p>
        </p:txBody>
      </p:sp>
      <p:pic>
        <p:nvPicPr>
          <p:cNvPr id="124931" name="Picture 5" descr="consumer fla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3505200" cy="170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4932" name="Picture 7" descr="Orion's Handheld Locate Signa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914400"/>
            <a:ext cx="26670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4933" name="Picture 9" descr="05_ki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581400"/>
            <a:ext cx="2676525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4934" name="Picture 11" descr="02CA_ki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4432300"/>
            <a:ext cx="3733800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4935" name="Picture 13" descr="tru flare pen flare pocket launcher. flares and bear banger cartridges. pen launcher flares for camping, hiking.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71800" y="3581400"/>
            <a:ext cx="2362200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Signal Fires</a:t>
            </a:r>
          </a:p>
        </p:txBody>
      </p:sp>
      <p:pic>
        <p:nvPicPr>
          <p:cNvPr id="125955" name="Picture 6" descr="Native Americans and signal fi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828800"/>
            <a:ext cx="70104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978" name="Picture 5" descr="campfire-72557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143000"/>
            <a:ext cx="5943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002" name="Picture 7" descr="Signal Fi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9144000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026" name="Picture 2" descr="http://lostandsurvive.com/wp-content/uploads/2009/12/smokesig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6513"/>
            <a:ext cx="8001000" cy="682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Cell phone / radio </a:t>
            </a:r>
          </a:p>
        </p:txBody>
      </p:sp>
      <p:pic>
        <p:nvPicPr>
          <p:cNvPr id="130051" name="Picture 6" descr="lil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3038" y="1752600"/>
            <a:ext cx="352425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052" name="Picture 8" descr="WorldFlags-lar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0"/>
            <a:ext cx="2590800" cy="228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053" name="Picture 10" descr="uniden40chhandhel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1752600"/>
            <a:ext cx="2514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160</Words>
  <Application>Microsoft Office PowerPoint</Application>
  <PresentationFormat>On-screen Show (4:3)</PresentationFormat>
  <Paragraphs>19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5) Signals</vt:lpstr>
      <vt:lpstr>Whistle </vt:lpstr>
      <vt:lpstr>Other Uses for the Survival Whistle </vt:lpstr>
      <vt:lpstr>Flares</vt:lpstr>
      <vt:lpstr>Signal Fires</vt:lpstr>
      <vt:lpstr>Slide 6</vt:lpstr>
      <vt:lpstr>Slide 7</vt:lpstr>
      <vt:lpstr>Slide 8</vt:lpstr>
      <vt:lpstr>Cell phone / radio </vt:lpstr>
      <vt:lpstr>Flashlights</vt:lpstr>
      <vt:lpstr>Signal mirror</vt:lpstr>
      <vt:lpstr>Using the signal mirror</vt:lpstr>
      <vt:lpstr>Slide 13</vt:lpstr>
      <vt:lpstr>Rocks or Logs laid out on the ground</vt:lpstr>
      <vt:lpstr>Slide 15</vt:lpstr>
      <vt:lpstr>Slide 16</vt:lpstr>
      <vt:lpstr>Signal location:</vt:lpstr>
    </vt:vector>
  </TitlesOfParts>
  <Company>Cache Co.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5) Signals</dc:title>
  <dc:creator>User</dc:creator>
  <cp:lastModifiedBy>User</cp:lastModifiedBy>
  <cp:revision>1</cp:revision>
  <dcterms:created xsi:type="dcterms:W3CDTF">2011-10-11T17:01:36Z</dcterms:created>
  <dcterms:modified xsi:type="dcterms:W3CDTF">2011-10-11T17:04:47Z</dcterms:modified>
</cp:coreProperties>
</file>