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F1BD-B297-47A0-B5F6-9771C40E057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BF417-93D1-497D-BA8D-DE5DD5D59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4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Cheyenne Privet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82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Arctic Willow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4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Wood’s Rose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27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0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Mountain</a:t>
            </a:r>
            <a:r>
              <a:rPr lang="en-US" baseline="0" dirty="0" smtClean="0"/>
              <a:t> Big Sage Brush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02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Elderberry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4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Cotoneaster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48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Thimbleberry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5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Prickly Pear Cactus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03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Silver 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11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Mormon Tea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Mugo</a:t>
            </a:r>
            <a:r>
              <a:rPr lang="en-US" dirty="0" smtClean="0"/>
              <a:t> 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33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Curl Leaf Mountain Mahogany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31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Fernbush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97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Goldflame</a:t>
            </a:r>
            <a:r>
              <a:rPr lang="en-US" dirty="0" smtClean="0"/>
              <a:t> </a:t>
            </a:r>
            <a:r>
              <a:rPr lang="en-US" dirty="0" err="1" smtClean="0"/>
              <a:t>Spirea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90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66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Utah Serviceberry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02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Creeping </a:t>
            </a:r>
            <a:r>
              <a:rPr lang="en-US" smtClean="0"/>
              <a:t>Oregon</a:t>
            </a:r>
            <a:r>
              <a:rPr lang="en-US" baseline="0" smtClean="0"/>
              <a:t> Grape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Osier Dogwood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Russian 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4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Creeping</a:t>
            </a:r>
            <a:r>
              <a:rPr lang="en-US" baseline="0" dirty="0" smtClean="0"/>
              <a:t> Oregon Grape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6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Mallow Ninebark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3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Desert Willow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0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Apache Plume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9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Potentilla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4ACE-FA4A-42B3-9965-E28A7D841DB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4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4E14-A7B6-42DE-8C0D-55E6BBD33D0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F813-F402-49C5-814D-2A15153C087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6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4773-C1BA-4DB9-A9D8-8646CAE4966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604D-2D06-4D62-AA0D-5BCFECF0BD3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7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7E55-73F6-47A0-A544-4427FFBF99E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0055-C6DE-4864-901E-4029EBFA5DB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3F952-76AF-4D0E-B556-B1EBB33A8E5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1060-41C9-4F43-80ED-40DD7F9059E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B2F6-B073-4D41-B8BA-AA3DB73E73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C120-75F0-485B-99DE-D1D69F72633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89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6CE0-008B-48A2-A272-15BF2FCCF29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BB2B-67EF-4326-A012-3E06C93D48F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8A1B-E6B6-4DC2-87F7-41442FF0C4EF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EC6C-C552-4669-A052-2EF1F1D88A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6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E464-8BA9-4675-86F4-E81D993790F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AA60-0B86-4862-A91A-C1F56F9644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0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2A2E-16B3-4475-847F-300A9F72C47F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CC21-BAC3-4850-8514-51A3F3A00B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8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B3F6-2147-40B2-8293-88B48E41C07A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3C59-53F4-4F35-8FB8-5C0D4BB540F6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4A37-8A26-44E2-8B3D-179622726D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6F31-5E44-453C-B00B-8F9B40D3A90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0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72F568-0602-4CB9-B8AE-5CEEEB07C06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5/14/2014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A42AA1-513A-4EBD-869A-24948CD58A8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83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images/768x512/1542023.jpg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hyperlink" Target="http://www.forestryimages.org/images/768x512/1215017.jpg" TargetMode="Externa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pbase.com/rwalkernm/lamg_shru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images/768x512/1241057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hyperlink" Target="http://www.forestryimages.org/images/768x512/1208091.jpg" TargetMode="Externa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Rubus_parviflorus_26318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hyperlink" Target="http://en.wikipedia.org/wiki/Image:Thimbleberry_flower.jpg" TargetMode="Externa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mitpost.org/images/original/295183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en/5/56/Red_Osier_Dogwoo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://upload.wikimedia.org/wikipedia/commons/0/08/Chilopsis_linearis_flower_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8/Fallugia_paradoxa_2005-10-1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://upload.wikimedia.org/wikipedia/commons/5/5a/Fallugia_paradoxa_flowers.jpg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Shrubs Test</a:t>
            </a:r>
            <a:endParaRPr lang="en-US" dirty="0"/>
          </a:p>
        </p:txBody>
      </p:sp>
      <p:pic>
        <p:nvPicPr>
          <p:cNvPr id="3075" name="Picture 2" descr="shrubs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73214"/>
            <a:ext cx="685800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23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hrubby cinquefoil, Dasiphora fruticosa ssp. floribunda (Rosales: Rosacea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23432"/>
            <a:ext cx="3810000" cy="56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shrubby cinquefoil, Dasiphora fruticosa ssp. floribunda (Rosales: Rosaceae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0"/>
            <a:ext cx="4953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Full size picture of Shrubby Cinquefoil 'Abbottswood' (Potentilla fruticos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543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429000" cy="868362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0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warf Blue Leaf Arctic Wi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4572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Dwarf Arctic Willow (6826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ull size picture of Dwarf Blue Arctic Willow, Dwarf Purpleosier, Dwarf Purple Osier, Purple Willow 'Nana' (&lt;i&gt;Salix purpurea&lt;/i&gt;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1738" y="3200400"/>
            <a:ext cx="49276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6600" y="274638"/>
            <a:ext cx="3124200" cy="1143000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0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Large Photo of Rosa woods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rowo_008_ph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249614"/>
            <a:ext cx="50292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8200" y="274638"/>
            <a:ext cx="1752600" cy="1143000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4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Large Photo of Symphoricarpos al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B_Symphoricarpos_oreophilu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90801"/>
            <a:ext cx="4724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1400" y="274638"/>
            <a:ext cx="2819400" cy="1143000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6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mountain big sagebrush, Artemisia tridentata ssp. vaseyana (Asterales: Asteracea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mountain big sagebrush, Artemisia tridentata ssp. vaseyana (Asterales: Asteraceae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048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800" y="274638"/>
            <a:ext cx="2667000" cy="1143000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0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ts0231_2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181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ts0231_1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4" y="914400"/>
            <a:ext cx="397668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5334000"/>
            <a:ext cx="3581400" cy="152400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otoneaster_apiculatu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Cotoneaster_divaricatu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6200" y="274638"/>
            <a:ext cx="2514600" cy="1143000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9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Thimbleberry">
            <a:hlinkClick r:id="rId3" tooltip="Thimbleberr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17526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A flowering thimbleberry">
            <a:hlinkClick r:id="rId5" tooltip="A flowering thimbleberry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800" y="274638"/>
            <a:ext cx="2667000" cy="1143000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opuntia_phaeacanth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1"/>
            <a:ext cx="64008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opuntia_phaeacanth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05800" y="274638"/>
            <a:ext cx="1905000" cy="1143000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6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rtemisia_ca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4864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Artemisia_can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326" y="3067050"/>
            <a:ext cx="38766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7600" y="274638"/>
            <a:ext cx="2743200" cy="1143000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2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avercreeknursery.com/images-plants/400W/3LIGVC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"/>
            <a:ext cx="3810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1" descr="shrubs%20148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327400"/>
            <a:ext cx="533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Privet - Cheyen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"/>
            <a:ext cx="2381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ull size picture of Common Privet, European Privet 'Cheyenne' (Ligustrum vulgare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57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1981200" cy="10668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8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ephedra_virid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48768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ephedra_viridi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3964" y="2286000"/>
            <a:ext cx="43640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274638"/>
            <a:ext cx="2895600" cy="1143000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0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ercocarpus_ledifoliu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695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cercocarpus_ledifoliu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550" y="2916238"/>
            <a:ext cx="474345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0" y="274638"/>
            <a:ext cx="2209800" cy="1143000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3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ull size picture of Desert Sweet, Fernbush (Chamaebatiaria millefoliu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457950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00" y="274638"/>
            <a:ext cx="1447800" cy="1143000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29700" name="Picture 4" descr="http://www.canyondave.com/nature_images/images_treeshrub/fernbu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057400"/>
            <a:ext cx="335280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76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274638"/>
            <a:ext cx="2057400" cy="1143000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0394" y="3505200"/>
            <a:ext cx="44676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32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alflora.net/bloomingplants/images/goldencurrant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4000"/>
            <a:ext cx="4953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Full size picture of Clove Currant, Buffalo Currant, Yellow-flowered Currant, Golden Currant, Missouri Currant (Ribes odoratum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357562"/>
            <a:ext cx="43767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1676400" cy="1143000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33797" name="Picture 5" descr="http://black-currant.com/black-curra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143001"/>
            <a:ext cx="3352800" cy="2177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79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AW_00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8200" y="274638"/>
            <a:ext cx="1752600" cy="1143000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30724" name="Picture 4" descr="Utah Serviceber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447800"/>
            <a:ext cx="2743200" cy="3333750"/>
          </a:xfrm>
          <a:prstGeom prst="rect">
            <a:avLst/>
          </a:prstGeom>
          <a:noFill/>
        </p:spPr>
      </p:pic>
      <p:pic>
        <p:nvPicPr>
          <p:cNvPr id="30726" name="Picture 6" descr="Utah Service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829174"/>
            <a:ext cx="3048000" cy="20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663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reeping Oregon Grap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76" y="0"/>
            <a:ext cx="576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362200" cy="1143000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31748" name="Picture 4" descr="http://www.malag.aes.oregonstate.edu/wildflowers/images/CreepingOregonGrapeBerberisRepens13May08MannCreekID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667000"/>
            <a:ext cx="4035044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583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Picture of chokeche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Young chokecher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133" y="1371600"/>
            <a:ext cx="413678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Ripe Chokecherry fru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352800"/>
            <a:ext cx="4191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0400" y="274638"/>
            <a:ext cx="3200400" cy="1143000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ull size picture of Mugo Pine, Mugho Pine, Swiss Mountain Pine, Mountain Pine (Pinus mug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Full size picture of Mugo Pine, Mugho Pine, Swiss Mountain Pine, Mountain Pine (Pinus mugo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Full size picture of Mugo Pine, Mugho Pine, Swiss Mountain Pine, Mountain Pine (&lt;i&gt;Pinus mugo&lt;/i&gt;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825500"/>
            <a:ext cx="40386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0" y="0"/>
            <a:ext cx="3352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2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ornus%20stolonifera%20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3762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Image:Red Osier Dogwoo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151188"/>
            <a:ext cx="55626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8400" y="274638"/>
            <a:ext cx="3962400" cy="11430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erovskia atriplicifo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3962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Full size picture of Russian Sage (Perovskia atriplicifoli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90826"/>
            <a:ext cx="51816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Full size picture of Russian Sage (Perovskia atriplicifoli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581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Full size picture of Russian Sage (Perovskia atriplicifoli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4264" y="0"/>
            <a:ext cx="23637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2600" y="274638"/>
            <a:ext cx="1828800" cy="11430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9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Utah Holly Leaf Detail by Fool-On-The-Hil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 descr="UTAH HOLLY by Fool-On-The-Hill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1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UTAH HOLLY FLOWERS by Fool-On-The-Hill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581401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4" descr="PCD1323_IMG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543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9800" y="274638"/>
            <a:ext cx="1676400" cy="1143000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1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icture of Mallow Ninebark flowers and le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1816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Mallow Ninebark bush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08350"/>
            <a:ext cx="47244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0" y="274638"/>
            <a:ext cx="2590800" cy="1143000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1269" name="Picture 5" descr="http://www.rootcellar.us/wildflowers/images/ninebrx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126230"/>
            <a:ext cx="3429000" cy="2731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3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 descr="Large Photo of Chilopsis line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766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5" descr="Image:Chilopsis linearis flower 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52401"/>
            <a:ext cx="5029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0" y="274638"/>
            <a:ext cx="3352800" cy="1143000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age:Fallugia paradoxa 2005-10-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"/>
            <a:ext cx="46291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Image:Fallugia paradoxa flower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809876"/>
            <a:ext cx="4419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0" y="274638"/>
            <a:ext cx="3352800" cy="1143000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77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Shrubs Test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Shrubs Test</dc:title>
  <dc:creator>Randy C Stacey</dc:creator>
  <cp:lastModifiedBy>Randy C Stacey</cp:lastModifiedBy>
  <cp:revision>1</cp:revision>
  <dcterms:created xsi:type="dcterms:W3CDTF">2014-05-14T20:49:28Z</dcterms:created>
  <dcterms:modified xsi:type="dcterms:W3CDTF">2014-05-14T20:50:02Z</dcterms:modified>
</cp:coreProperties>
</file>