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6E350-0B3B-4CA4-BBC0-F5E8280D046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62E2-3BCF-4BB5-943F-EEBD9AB4F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base.com/rwalkernm/lamg_shru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Image:Rubus_parviflorus_2631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en.wikipedia.org/wiki/Image:Thimbleberry_flower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6/Red_Osier_Dogwood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0/08/Chilopsis_linearis_flower_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3/38/Fallugia_paradoxa_2005-10-1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5/5a/Fallugia_paradoxa_flowers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Shrubs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warf Arctic Willow (6826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3505200" cy="280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feeltheambiance.com/wp-content/uploads/2009/01/0983-blue-arctic-wil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14400"/>
            <a:ext cx="3352800" cy="4476441"/>
          </a:xfrm>
          <a:prstGeom prst="rect">
            <a:avLst/>
          </a:prstGeom>
          <a:noFill/>
        </p:spPr>
      </p:pic>
      <p:pic>
        <p:nvPicPr>
          <p:cNvPr id="23556" name="Picture 4" descr="http://willowbrooknurseries.com/pictures/Willowbrook/medium/FSSP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09875"/>
            <a:ext cx="539115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Arctic willow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Large Photo of Rosa woods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rowo_008_ph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49613"/>
            <a:ext cx="50292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Woods 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Large Photo of Symphoricarpos al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B_Symphoricarpos_oreophilu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4724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Snowberry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Thimbleberry">
            <a:hlinkClick r:id="rId2" tooltip="Thimbleberr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1752600"/>
            <a:ext cx="382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A flowering thimbleberry">
            <a:hlinkClick r:id="rId4" tooltip="A flowering thimbleberry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Thimbleberry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opuntia_phaeacanth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64008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opuntia_phaeacanth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Pricklypear cactus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ornus%20stolonifera%20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62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Image:Red Osier Dogw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151188"/>
            <a:ext cx="55626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rtemisia_ca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Artemisia_can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3067050"/>
            <a:ext cx="38766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Silver Sage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ephedra_virid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ephedra_viridi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63" y="2286000"/>
            <a:ext cx="43640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Mormon tea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Caryopteris_clandonensi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Caryopteris_clandonensi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Blue Mist Spirea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ts0231_2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ts0231_1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3" y="914400"/>
            <a:ext cx="397668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Blue Elderberry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otoneaster_apiculatu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Cotoneaster_divaricat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Cotoneaster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Red Osier Dogwood</a:t>
            </a:r>
          </a:p>
        </p:txBody>
      </p:sp>
      <p:pic>
        <p:nvPicPr>
          <p:cNvPr id="30722" name="Picture 2" descr="http://www.countryviewnurseries.com/2011/floweringshrubs/redosierdog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47807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age:Chilopsis linearis flower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0"/>
            <a:ext cx="5029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9" descr="Large Photo of Chilopsis linear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7660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Desert Willow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mage:Fallugia paradoxa 2005-10-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291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Image:Fallugia paradoxa flow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0"/>
            <a:ext cx="4419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Apache Plume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icture of Mallow Ninebark flowers and le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Mallow Ninebark bush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08350"/>
            <a:ext cx="47244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Mallow Ninebark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28</Words>
  <Application>Microsoft Office PowerPoint</Application>
  <PresentationFormat>On-screen Show (4:3)</PresentationFormat>
  <Paragraphs>15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Shrubs</vt:lpstr>
      <vt:lpstr>Slide 2</vt:lpstr>
      <vt:lpstr>Red Osier Dogwood</vt:lpstr>
      <vt:lpstr>Slide 4</vt:lpstr>
      <vt:lpstr>Desert Willow</vt:lpstr>
      <vt:lpstr>Slide 6</vt:lpstr>
      <vt:lpstr>Apache Plume</vt:lpstr>
      <vt:lpstr>Slide 8</vt:lpstr>
      <vt:lpstr>Mallow Ninebark</vt:lpstr>
      <vt:lpstr>Slide 10</vt:lpstr>
      <vt:lpstr>Arctic willow</vt:lpstr>
      <vt:lpstr>Slide 12</vt:lpstr>
      <vt:lpstr>Woods rose</vt:lpstr>
      <vt:lpstr>Slide 14</vt:lpstr>
      <vt:lpstr>Snowberry</vt:lpstr>
      <vt:lpstr>Slide 16</vt:lpstr>
      <vt:lpstr>Thimbleberry</vt:lpstr>
      <vt:lpstr>Slide 18</vt:lpstr>
      <vt:lpstr>Pricklypear cactus</vt:lpstr>
      <vt:lpstr>Slide 20</vt:lpstr>
      <vt:lpstr>Silver Sage</vt:lpstr>
      <vt:lpstr>Slide 22</vt:lpstr>
      <vt:lpstr>Mormon tea</vt:lpstr>
      <vt:lpstr>Slide 24</vt:lpstr>
      <vt:lpstr>Blue Mist Spirea</vt:lpstr>
      <vt:lpstr>Slide 26</vt:lpstr>
      <vt:lpstr>Blue Elderberry</vt:lpstr>
      <vt:lpstr>Slide 28</vt:lpstr>
      <vt:lpstr>Cotoneaster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Shrubs</dc:title>
  <dc:creator>User</dc:creator>
  <cp:lastModifiedBy>User</cp:lastModifiedBy>
  <cp:revision>24</cp:revision>
  <dcterms:created xsi:type="dcterms:W3CDTF">2010-12-14T16:40:14Z</dcterms:created>
  <dcterms:modified xsi:type="dcterms:W3CDTF">2012-10-11T17:46:43Z</dcterms:modified>
</cp:coreProperties>
</file>