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57" r:id="rId8"/>
    <p:sldId id="266" r:id="rId9"/>
    <p:sldId id="264" r:id="rId10"/>
    <p:sldId id="265" r:id="rId11"/>
    <p:sldId id="263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2EA0-43A4-493F-9934-B2917C36F95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FDC54-E660-4210-80E2-69DD9F775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299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Rivers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://ian.umces.edu/imagelibrary/albums/userpics/12789/normal_iil-symbol-river-3d-cross-secti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8153400" cy="5442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muller.lbl.gov/travel_photos/amazonwebpages/AmazonWebPages-Images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erc.carleton.edu/images/NAGTWorkshops/visualize04/oxbow_lake_development_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4085617" cy="3840480"/>
          </a:xfrm>
          <a:prstGeom prst="rect">
            <a:avLst/>
          </a:prstGeom>
          <a:noFill/>
        </p:spPr>
      </p:pic>
      <p:pic>
        <p:nvPicPr>
          <p:cNvPr id="20484" name="Picture 4" descr="http://solidrocksolutions.com/the-cove/river-7-loop-oxbow-lak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200400"/>
            <a:ext cx="5029200" cy="33528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Oxbow lake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Watersheds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catchment ar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4643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mail.colonial.net/~hkaiter/science%20images/riv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001000" cy="6854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gz.e2bn.net/e2bn/leas/c99/schools/cgz/accounts/staff/rchambers/GeoBytes%20GCSE%20Blog%20Resources/Images/Rivers/V-shapedval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2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gz.e2bn.net/e2bn/leas/c99/schools/cgz/accounts/staff/rchambers/GeoBytes%20GCSE%20Blog%20Resources/Images/Rivers/v-shapedvalle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4724400" cy="6921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gz.e2bn.net/e2bn/leas/c99/schools/cgz/accounts/staff/rchambers/GeoBytes%20GCSE%20Blog%20Resources/Images/Rivers/Meander_be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39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atchment ar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7952931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cgz.e2bn.net/e2bn/leas/c99/schools/cgz/accounts/staff/rchambers/GeoBytes%20GCSE%20Blog%20Resources/Images/Rivers/v-shapedvalley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629400" cy="6850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lluvial stream fea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5066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scioly.org/w/images/1/1a/Ox-bow_lak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754" y="2286000"/>
            <a:ext cx="8976246" cy="31242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Oxbow Lake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</Words>
  <Application>Microsoft Office PowerPoint</Application>
  <PresentationFormat>On-screen Show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Rivers</vt:lpstr>
      <vt:lpstr>Slide 2</vt:lpstr>
      <vt:lpstr>Slide 3</vt:lpstr>
      <vt:lpstr>Slide 4</vt:lpstr>
      <vt:lpstr>Slide 5</vt:lpstr>
      <vt:lpstr>Slide 6</vt:lpstr>
      <vt:lpstr>Slide 7</vt:lpstr>
      <vt:lpstr>Slide 8</vt:lpstr>
      <vt:lpstr>Oxbow Lake</vt:lpstr>
      <vt:lpstr>Slide 10</vt:lpstr>
      <vt:lpstr>Oxbow lake</vt:lpstr>
      <vt:lpstr>Watersheds</vt:lpstr>
    </vt:vector>
  </TitlesOfParts>
  <Company>Cache Co.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Watersheds and Rivers</dc:title>
  <dc:creator>User</dc:creator>
  <cp:lastModifiedBy>User</cp:lastModifiedBy>
  <cp:revision>7</cp:revision>
  <dcterms:created xsi:type="dcterms:W3CDTF">2010-10-13T13:54:47Z</dcterms:created>
  <dcterms:modified xsi:type="dcterms:W3CDTF">2011-09-29T17:43:41Z</dcterms:modified>
</cp:coreProperties>
</file>