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3" r:id="rId5"/>
    <p:sldId id="264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5BDD5-CB45-4D21-B55F-75AB3043E21A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3273A-96DB-4E53-BCE0-9532CA2327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p_SDsezVX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/>
              <a:t>Hydrates</a:t>
            </a:r>
            <a:endParaRPr lang="en-US" sz="8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A substance that contains water</a:t>
            </a:r>
          </a:p>
          <a:p>
            <a:r>
              <a:rPr lang="en-US" dirty="0" smtClean="0"/>
              <a:t>A substance that </a:t>
            </a:r>
            <a:r>
              <a:rPr lang="en-US" smtClean="0"/>
              <a:t>water attaches to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0422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796540"/>
            <a:ext cx="4876800" cy="406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4" y="3228976"/>
            <a:ext cx="3629024" cy="36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Hydrates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http://www.youtube.com/watch?v=Np_SDsezVXo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Silica Gel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8768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0527" y="1676400"/>
            <a:ext cx="399347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Hydrates are compounds that attract and bond with water molecules when they crystallize. The two parts of a hydrate are the anhydrous salt and the water of hydration. The ratio of these water molecules in the compound is always a whole number.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sample hydrate formula is written as follows: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CuSO</a:t>
            </a:r>
            <a:r>
              <a:rPr lang="en-US" sz="2400" dirty="0" smtClean="0"/>
              <a:t>4</a:t>
            </a:r>
            <a:r>
              <a:rPr lang="en-US" dirty="0" smtClean="0"/>
              <a:t>•5H</a:t>
            </a:r>
            <a:r>
              <a:rPr lang="en-US" sz="2400" dirty="0" smtClean="0"/>
              <a:t>2</a:t>
            </a:r>
            <a:r>
              <a:rPr lang="en-US" dirty="0" smtClean="0"/>
              <a:t>O.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CuSO</a:t>
            </a:r>
            <a:r>
              <a:rPr lang="en-US" sz="2400" dirty="0" smtClean="0"/>
              <a:t>4</a:t>
            </a:r>
            <a:r>
              <a:rPr lang="en-US" dirty="0" smtClean="0"/>
              <a:t> is the anhydrous salt and 5H</a:t>
            </a:r>
            <a:r>
              <a:rPr lang="en-US" sz="2400" dirty="0" smtClean="0"/>
              <a:t>2</a:t>
            </a:r>
            <a:r>
              <a:rPr lang="en-US" dirty="0" smtClean="0"/>
              <a:t>O is the water of hydration.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Example:</a:t>
            </a:r>
            <a:r>
              <a:rPr lang="en-US" dirty="0" smtClean="0"/>
              <a:t> Name CuSO</a:t>
            </a:r>
            <a:r>
              <a:rPr lang="en-US" sz="3200" dirty="0" smtClean="0"/>
              <a:t>4</a:t>
            </a:r>
            <a:r>
              <a:rPr lang="en-US" dirty="0" smtClean="0"/>
              <a:t>•5H</a:t>
            </a:r>
            <a:r>
              <a:rPr lang="en-US" sz="36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Name the salt. CuSO</a:t>
            </a:r>
            <a:r>
              <a:rPr lang="en-US" sz="2600" dirty="0" smtClean="0"/>
              <a:t>4</a:t>
            </a:r>
            <a:r>
              <a:rPr lang="en-US" dirty="0" smtClean="0"/>
              <a:t> is </a:t>
            </a:r>
            <a:r>
              <a:rPr lang="en-US" b="1" dirty="0" smtClean="0"/>
              <a:t>copper(II) sulfate</a:t>
            </a:r>
            <a:endParaRPr lang="en-US" dirty="0" smtClean="0"/>
          </a:p>
          <a:p>
            <a:r>
              <a:rPr lang="en-US" dirty="0" smtClean="0"/>
              <a:t>2. Determine the prefix to be used based on the number of water molecules. The list of prefixes used in naming hydrates are listed in a chart below. There are 5 water molecules, so you should use the prefix </a:t>
            </a:r>
            <a:r>
              <a:rPr lang="en-US" b="1" dirty="0" err="1" smtClean="0"/>
              <a:t>penta</a:t>
            </a:r>
            <a:r>
              <a:rPr lang="en-US" b="1" dirty="0" smtClean="0"/>
              <a:t>-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copper(II) sulfate</a:t>
            </a:r>
            <a:r>
              <a:rPr lang="en-US" dirty="0" smtClean="0"/>
              <a:t> </a:t>
            </a:r>
            <a:r>
              <a:rPr lang="en-US" b="1" dirty="0" err="1" smtClean="0"/>
              <a:t>penta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</a:p>
          <a:p>
            <a:r>
              <a:rPr lang="en-US" dirty="0" smtClean="0"/>
              <a:t>3. Add the word "hydrate" to the end of the prefix. </a:t>
            </a:r>
            <a:r>
              <a:rPr lang="en-US" b="1" dirty="0" smtClean="0"/>
              <a:t>copper(II) sulfate</a:t>
            </a:r>
            <a:r>
              <a:rPr lang="en-US" dirty="0" smtClean="0"/>
              <a:t> </a:t>
            </a:r>
            <a:r>
              <a:rPr lang="en-US" b="1" dirty="0" err="1" smtClean="0"/>
              <a:t>pentahydrate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prefixes used for naming hydrates are as follows: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805226"/>
              </p:ext>
            </p:extLst>
          </p:nvPr>
        </p:nvGraphicFramePr>
        <p:xfrm>
          <a:off x="0" y="1600200"/>
          <a:ext cx="9144000" cy="457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Prefix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Moles of Water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Name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Formula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mono-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monohydrate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XY•H2O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XY•2H2O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tri-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trihydrate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XY•3H2O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tetra-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tetrahydrate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XY•4H2O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penta-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pentahydrate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XY•5H2O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hexa-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hexahydrate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XY•6H2O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hepta-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heptahydrate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XY•7H2O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octa-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octahydrate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XY•8H2O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nona-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nonahydrate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XY•9H2O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deca-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decahydrate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XY•10H2O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209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Hydrates</vt:lpstr>
      <vt:lpstr>PowerPoint Presentation</vt:lpstr>
      <vt:lpstr>PowerPoint Presentation</vt:lpstr>
      <vt:lpstr>Silica Gel</vt:lpstr>
      <vt:lpstr>PowerPoint Presentation</vt:lpstr>
      <vt:lpstr>PowerPoint Presentation</vt:lpstr>
      <vt:lpstr>Naming Hydrates</vt:lpstr>
      <vt:lpstr>Example: Name CuSO4•5H2O</vt:lpstr>
      <vt:lpstr>The prefixes used for naming hydrates are as follows:</vt:lpstr>
      <vt:lpstr>PowerPoint Presentation</vt:lpstr>
      <vt:lpstr>Short Hydrates Video</vt:lpstr>
    </vt:vector>
  </TitlesOfParts>
  <Company>Cache Co.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Naming a Hydrate</dc:title>
  <dc:creator>User</dc:creator>
  <cp:lastModifiedBy>Randy C Stacey</cp:lastModifiedBy>
  <cp:revision>10</cp:revision>
  <dcterms:created xsi:type="dcterms:W3CDTF">2013-01-28T15:31:04Z</dcterms:created>
  <dcterms:modified xsi:type="dcterms:W3CDTF">2017-10-24T14:36:04Z</dcterms:modified>
</cp:coreProperties>
</file>