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5" r:id="rId4"/>
    <p:sldId id="259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61" r:id="rId14"/>
    <p:sldId id="284" r:id="rId15"/>
    <p:sldId id="264" r:id="rId16"/>
    <p:sldId id="266" r:id="rId17"/>
    <p:sldId id="265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84F-2502-4168-AABB-0E107A4A6BED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647-1E4D-4613-AABD-EF8136471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84F-2502-4168-AABB-0E107A4A6BED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647-1E4D-4613-AABD-EF8136471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84F-2502-4168-AABB-0E107A4A6BED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647-1E4D-4613-AABD-EF8136471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84F-2502-4168-AABB-0E107A4A6BED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647-1E4D-4613-AABD-EF8136471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84F-2502-4168-AABB-0E107A4A6BED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647-1E4D-4613-AABD-EF8136471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84F-2502-4168-AABB-0E107A4A6BED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647-1E4D-4613-AABD-EF8136471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84F-2502-4168-AABB-0E107A4A6BED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647-1E4D-4613-AABD-EF8136471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84F-2502-4168-AABB-0E107A4A6BED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647-1E4D-4613-AABD-EF8136471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84F-2502-4168-AABB-0E107A4A6BED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647-1E4D-4613-AABD-EF8136471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84F-2502-4168-AABB-0E107A4A6BED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647-1E4D-4613-AABD-EF8136471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84F-2502-4168-AABB-0E107A4A6BED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647-1E4D-4613-AABD-EF8136471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6E84F-2502-4168-AABB-0E107A4A6BED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21647-1E4D-4613-AABD-EF8136471C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Plans</a:t>
            </a:r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Locate Appliances, Plumbing and Fixtures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477000" cy="529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Draw Electrical Symbols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6197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Dimension Your Plans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619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66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Add Furniture</a:t>
            </a:r>
            <a:br>
              <a:rPr lang="en-US" b="1" dirty="0" smtClean="0"/>
            </a:br>
            <a:r>
              <a:rPr lang="en-US" b="1" dirty="0" smtClean="0"/>
              <a:t>(Optional)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81200"/>
            <a:ext cx="5619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229600" cy="664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3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077200" cy="652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9850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966893"/>
            <a:ext cx="6096000" cy="459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47637"/>
            <a:ext cx="5715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32407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outside walls to scale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inside walls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5562600" cy="445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Interior Walls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5294" y="1752597"/>
            <a:ext cx="5792306" cy="456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doors and windows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3999"/>
            <a:ext cx="5867400" cy="500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Rooms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313" y="1548763"/>
            <a:ext cx="5806487" cy="477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33</Words>
  <Application>Microsoft Office PowerPoint</Application>
  <PresentationFormat>On-screen Show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Floor Plans</vt:lpstr>
      <vt:lpstr>Slide 2</vt:lpstr>
      <vt:lpstr>Slide 3</vt:lpstr>
      <vt:lpstr>Slide 4</vt:lpstr>
      <vt:lpstr>Draw outside walls to scale</vt:lpstr>
      <vt:lpstr>Draw inside walls</vt:lpstr>
      <vt:lpstr>Draw Interior Walls</vt:lpstr>
      <vt:lpstr>Draw doors and windows</vt:lpstr>
      <vt:lpstr>Label Rooms</vt:lpstr>
      <vt:lpstr>Locate Appliances, Plumbing and Fixtures </vt:lpstr>
      <vt:lpstr>Draw Electrical Symbols </vt:lpstr>
      <vt:lpstr>Dimension Your Plans </vt:lpstr>
      <vt:lpstr>Slide 13</vt:lpstr>
      <vt:lpstr>Add Furniture (Optional)</vt:lpstr>
      <vt:lpstr>Slide 15</vt:lpstr>
      <vt:lpstr>Slide 16</vt:lpstr>
      <vt:lpstr>Slide 17</vt:lpstr>
      <vt:lpstr>Slide 18</vt:lpstr>
      <vt:lpstr>Slide 19</vt:lpstr>
      <vt:lpstr>Slide 20</vt:lpstr>
    </vt:vector>
  </TitlesOfParts>
  <Company>Cache Co.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Floor Plans</dc:title>
  <dc:creator>User</dc:creator>
  <cp:lastModifiedBy>User</cp:lastModifiedBy>
  <cp:revision>9</cp:revision>
  <dcterms:created xsi:type="dcterms:W3CDTF">2012-04-18T15:51:11Z</dcterms:created>
  <dcterms:modified xsi:type="dcterms:W3CDTF">2012-04-18T16:53:01Z</dcterms:modified>
</cp:coreProperties>
</file>