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80AD-7E7D-4314-A2D2-6776CB8E388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9B175-97F4-4FCA-BEA7-247795F7E3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z.about.com/d/firstaid/1/0/A/4/-/-/FirstAidKits10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z.about.com/d/firstaid/1/0/h/2/-/-/FirstAidKit500x375_001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z.about.com/d/firstaid/1/0/9/4/-/-/FirstAidKits9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Aid</a:t>
            </a:r>
          </a:p>
        </p:txBody>
      </p:sp>
      <p:pic>
        <p:nvPicPr>
          <p:cNvPr id="195587" name="Picture 6" descr="Johnson and Johnson First Aid Kit">
            <a:hlinkClick r:id="rId2" tooltip="View Full-Siz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25431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88" name="Picture 8" descr="Johnson and Johnson First Aid Kit">
            <a:hlinkClick r:id="rId4" tooltip="View Full-Siz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21920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89" name="Picture 10" descr="Cheap First Aid Kit">
            <a:hlinkClick r:id="rId6" tooltip="View Full-Siz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4191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2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Hypothermia</a:t>
            </a:r>
          </a:p>
        </p:txBody>
      </p:sp>
      <p:sp>
        <p:nvSpPr>
          <p:cNvPr id="362503" name="Rectangle 7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Lowering of the bodies core temperature</a:t>
            </a:r>
          </a:p>
          <a:p>
            <a:pPr eaLnBrk="1" hangingPunct="1">
              <a:defRPr/>
            </a:pPr>
            <a:r>
              <a:rPr lang="en-US" smtClean="0"/>
              <a:t>Hypothermia occurs when body core temperature lowers below 35°C/95°F. </a:t>
            </a:r>
          </a:p>
          <a:p>
            <a:pPr eaLnBrk="1" hangingPunct="1">
              <a:defRPr/>
            </a:pPr>
            <a:r>
              <a:rPr lang="en-US" smtClean="0"/>
              <a:t>Hypothermia does NOT require temperatures below freezing to occur!</a:t>
            </a:r>
          </a:p>
          <a:p>
            <a:pPr eaLnBrk="1" hangingPunct="1">
              <a:defRPr/>
            </a:pPr>
            <a:r>
              <a:rPr lang="en-US" smtClean="0"/>
              <a:t>In fact more people die of hypothermia in the summer than in the winter!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Symptoms of Hypothermia </a:t>
            </a:r>
          </a:p>
        </p:txBody>
      </p:sp>
      <p:sp>
        <p:nvSpPr>
          <p:cNvPr id="369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Stage One:  Shivering, blue extremities, numbness, tingling, and blotchy skin.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Stage Two:  Decreased coordination, muscle rigidity, slow breathing, and slow or irregular pulse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Stage Three:  dilated and fixed pupils, absent reflexes, coma, cardiac arrest and death 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Symptoms you may recognize as trouble: </a:t>
            </a:r>
          </a:p>
        </p:txBody>
      </p:sp>
      <p:sp>
        <p:nvSpPr>
          <p:cNvPr id="3727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Shivering. </a:t>
            </a:r>
          </a:p>
          <a:p>
            <a:pPr eaLnBrk="1" hangingPunct="1">
              <a:defRPr/>
            </a:pPr>
            <a:r>
              <a:rPr lang="en-US" smtClean="0"/>
              <a:t>Fatigue. </a:t>
            </a:r>
          </a:p>
          <a:p>
            <a:pPr eaLnBrk="1" hangingPunct="1">
              <a:defRPr/>
            </a:pPr>
            <a:r>
              <a:rPr lang="en-US" smtClean="0"/>
              <a:t>Stumbling. </a:t>
            </a:r>
          </a:p>
          <a:p>
            <a:pPr eaLnBrk="1" hangingPunct="1">
              <a:defRPr/>
            </a:pPr>
            <a:r>
              <a:rPr lang="en-US" smtClean="0"/>
              <a:t>Poor speech. </a:t>
            </a:r>
          </a:p>
          <a:p>
            <a:pPr eaLnBrk="1" hangingPunct="1">
              <a:defRPr/>
            </a:pPr>
            <a:r>
              <a:rPr lang="en-US" smtClean="0"/>
              <a:t>Poor orientation. </a:t>
            </a:r>
          </a:p>
          <a:p>
            <a:pPr eaLnBrk="1" hangingPunct="1">
              <a:defRPr/>
            </a:pPr>
            <a:r>
              <a:rPr lang="en-US" smtClean="0"/>
              <a:t>Careless attitude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Signs of Hypothermia trouble in your friends: </a:t>
            </a:r>
          </a:p>
        </p:txBody>
      </p:sp>
      <p:sp>
        <p:nvSpPr>
          <p:cNvPr id="3717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Poor coordination.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Slowing of pace.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Stumbling.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Forgetfulness.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Hallucinations.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Thickness of Speech.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Dilation of pupils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Decreased attention.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Careless attitude.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Treatment </a:t>
            </a:r>
          </a:p>
        </p:txBody>
      </p:sp>
      <p:sp>
        <p:nvSpPr>
          <p:cNvPr id="3706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Dry the victim and cover with blankets. </a:t>
            </a:r>
          </a:p>
          <a:p>
            <a:pPr eaLnBrk="1" hangingPunct="1">
              <a:defRPr/>
            </a:pPr>
            <a:r>
              <a:rPr lang="en-US" sz="2400" smtClean="0"/>
              <a:t>Shelter the victim from wind and water.</a:t>
            </a:r>
          </a:p>
          <a:p>
            <a:pPr eaLnBrk="1" hangingPunct="1">
              <a:defRPr/>
            </a:pPr>
            <a:r>
              <a:rPr lang="en-US" sz="2400" smtClean="0"/>
              <a:t>Provide heat to the neck, underarms, and groin </a:t>
            </a:r>
          </a:p>
          <a:p>
            <a:pPr eaLnBrk="1" hangingPunct="1">
              <a:defRPr/>
            </a:pPr>
            <a:r>
              <a:rPr lang="en-US" sz="2400" smtClean="0"/>
              <a:t>Keep the victim lying down.</a:t>
            </a:r>
          </a:p>
          <a:p>
            <a:pPr eaLnBrk="1" hangingPunct="1">
              <a:defRPr/>
            </a:pPr>
            <a:r>
              <a:rPr lang="en-US" sz="2400" smtClean="0"/>
              <a:t>Administer warm fluids only after the victim stops shivering </a:t>
            </a:r>
          </a:p>
          <a:p>
            <a:pPr eaLnBrk="1" hangingPunct="1">
              <a:defRPr/>
            </a:pPr>
            <a:r>
              <a:rPr lang="en-US" sz="2400" smtClean="0"/>
              <a:t>Avoid moving/jarring the victim suddenly because this may trigger an abnormal heart rhythm.</a:t>
            </a:r>
          </a:p>
          <a:p>
            <a:pPr eaLnBrk="1" hangingPunct="1">
              <a:defRPr/>
            </a:pP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First Aid</vt:lpstr>
      <vt:lpstr>Hypothermia</vt:lpstr>
      <vt:lpstr>Symptoms of Hypothermia </vt:lpstr>
      <vt:lpstr>Symptoms you may recognize as trouble: </vt:lpstr>
      <vt:lpstr>Signs of Hypothermia trouble in your friends: </vt:lpstr>
      <vt:lpstr>Treatment </vt:lpstr>
    </vt:vector>
  </TitlesOfParts>
  <Company>Cache Co.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Aid</dc:title>
  <dc:creator>User</dc:creator>
  <cp:lastModifiedBy>User</cp:lastModifiedBy>
  <cp:revision>1</cp:revision>
  <dcterms:created xsi:type="dcterms:W3CDTF">2011-10-11T17:10:36Z</dcterms:created>
  <dcterms:modified xsi:type="dcterms:W3CDTF">2011-10-11T17:11:46Z</dcterms:modified>
</cp:coreProperties>
</file>